
<file path=[Content_Types].xml><?xml version="1.0" encoding="utf-8"?>
<Types xmlns="http://schemas.openxmlformats.org/package/2006/content-types">
  <Override PartName="/ppt/slideLayouts/slideLayout39.xml" ContentType="application/vnd.openxmlformats-officedocument.presentationml.slideLayout+xml"/>
  <Override PartName="/ppt/slideLayouts/slideLayout57.xml" ContentType="application/vnd.openxmlformats-officedocument.presentationml.slideLayout+xml"/>
  <Override PartName="/ppt/slideLayouts/slideLayout86.xml" ContentType="application/vnd.openxmlformats-officedocument.presentationml.slideLayout+xml"/>
  <Override PartName="/ppt/notesSlides/notesSlide2.xml" ContentType="application/vnd.openxmlformats-officedocument.presentationml.notesSlide+xml"/>
  <Override PartName="/ppt/slides/slide4.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Layouts/slideLayout46.xml" ContentType="application/vnd.openxmlformats-officedocument.presentationml.slideLayout+xml"/>
  <Override PartName="/ppt/slideLayouts/slideLayout64.xml" ContentType="application/vnd.openxmlformats-officedocument.presentationml.slideLayout+xml"/>
  <Override PartName="/ppt/slideLayouts/slideLayout75.xml" ContentType="application/vnd.openxmlformats-officedocument.presentationml.slideLayout+xml"/>
  <Override PartName="/ppt/slideLayouts/slideLayout93.xml" ContentType="application/vnd.openxmlformats-officedocument.presentationml.slideLayout+xml"/>
  <Override PartName="/ppt/theme/theme1.xml" ContentType="application/vnd.openxmlformats-officedocument.theme+xml"/>
  <Override PartName="/ppt/slideLayouts/slideLayout2.xml" ContentType="application/vnd.openxmlformats-officedocument.presentationml.slideLayout+xml"/>
  <Override PartName="/ppt/slideLayouts/slideLayout35.xml" ContentType="application/vnd.openxmlformats-officedocument.presentationml.slideLayout+xml"/>
  <Override PartName="/ppt/slideLayouts/slideLayout53.xml" ContentType="application/vnd.openxmlformats-officedocument.presentationml.slideLayout+xml"/>
  <Override PartName="/ppt/slideLayouts/slideLayout82.xml" ContentType="application/vnd.openxmlformats-officedocument.presentationml.slideLayout+xml"/>
  <Override PartName="/ppt/slideLayouts/slideLayout106.xml" ContentType="application/vnd.openxmlformats-officedocument.presentationml.slideLayout+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4.xml" ContentType="application/vnd.openxmlformats-officedocument.presentationml.slideLayout+xml"/>
  <Override PartName="/ppt/slideLayouts/slideLayout42.xml" ContentType="application/vnd.openxmlformats-officedocument.presentationml.slideLayout+xml"/>
  <Override PartName="/ppt/slideLayouts/slideLayout60.xml" ContentType="application/vnd.openxmlformats-officedocument.presentationml.slideLayout+xml"/>
  <Override PartName="/ppt/slideLayouts/slideLayout71.xml" ContentType="application/vnd.openxmlformats-officedocument.presentationml.slideLayout+xml"/>
  <Override PartName="/ppt/slideLayouts/slideLayout113.xml" ContentType="application/vnd.openxmlformats-officedocument.presentationml.slideLayout+xml"/>
  <Override PartName="/ppt/slides/slide10.xml" ContentType="application/vnd.openxmlformats-officedocument.presentationml.slide+xml"/>
  <Override PartName="/ppt/tableStyles.xml" ContentType="application/vnd.openxmlformats-officedocument.presentationml.tableStyles+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slideLayouts/slideLayout102.xml" ContentType="application/vnd.openxmlformats-officedocument.presentationml.slideLayout+xml"/>
  <Override PartName="/ppt/slides/slide9.xml" ContentType="application/vnd.openxmlformats-officedocument.presentationml.slide+xml"/>
  <Override PartName="/ppt/viewProps.xml" ContentType="application/vnd.openxmlformats-officedocument.presentationml.viewProps+xml"/>
  <Override PartName="/ppt/slideLayouts/slideLayout69.xml" ContentType="application/vnd.openxmlformats-officedocument.presentationml.slideLayout+xml"/>
  <Override PartName="/ppt/slideLayouts/slideLayout87.xml" ContentType="application/vnd.openxmlformats-officedocument.presentationml.slideLayout+xml"/>
  <Override PartName="/ppt/slideLayouts/slideLayout98.xml" ContentType="application/vnd.openxmlformats-officedocument.presentationml.slideLayout+xml"/>
  <Override PartName="/ppt/slides/slide5.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Override PartName="/ppt/slideLayouts/slideLayout58.xml" ContentType="application/vnd.openxmlformats-officedocument.presentationml.slideLayout+xml"/>
  <Override PartName="/ppt/slideLayouts/slideLayout76.xml" ContentType="application/vnd.openxmlformats-officedocument.presentationml.slideLayout+xml"/>
  <Default Extension="png" ContentType="image/png"/>
  <Override PartName="/ppt/notesSlides/notesSlide3.xml" ContentType="application/vnd.openxmlformats-officedocument.presentationml.notesSlide+xml"/>
  <Override PartName="/ppt/presProps.xml" ContentType="application/vnd.openxmlformats-officedocument.presentationml.presProps+xml"/>
  <Override PartName="/ppt/slideLayouts/slideLayout18.xml" ContentType="application/vnd.openxmlformats-officedocument.presentationml.slideLayout+xml"/>
  <Override PartName="/ppt/slideLayouts/slideLayout36.xml" ContentType="application/vnd.openxmlformats-officedocument.presentationml.slideLayout+xml"/>
  <Override PartName="/ppt/slideLayouts/slideLayout47.xml" ContentType="application/vnd.openxmlformats-officedocument.presentationml.slideLayout+xml"/>
  <Override PartName="/ppt/slideLayouts/slideLayout65.xml" ContentType="application/vnd.openxmlformats-officedocument.presentationml.slideLayout+xml"/>
  <Override PartName="/ppt/slideLayouts/slideLayout83.xml" ContentType="application/vnd.openxmlformats-officedocument.presentationml.slideLayout+xml"/>
  <Override PartName="/ppt/slideLayouts/slideLayout94.xml" ContentType="application/vnd.openxmlformats-officedocument.presentationml.slideLayout+xml"/>
  <Override PartName="/ppt/slideLayouts/slideLayout107.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slideLayouts/slideLayout34.xml" ContentType="application/vnd.openxmlformats-officedocument.presentationml.slideLayout+xml"/>
  <Override PartName="/ppt/slideLayouts/slideLayout43.xml" ContentType="application/vnd.openxmlformats-officedocument.presentationml.slideLayout+xml"/>
  <Override PartName="/ppt/slideLayouts/slideLayout54.xml" ContentType="application/vnd.openxmlformats-officedocument.presentationml.slideLayout+xml"/>
  <Override PartName="/ppt/slideLayouts/slideLayout63.xml" ContentType="application/vnd.openxmlformats-officedocument.presentationml.slideLayout+xml"/>
  <Override PartName="/ppt/slideLayouts/slideLayout72.xml" ContentType="application/vnd.openxmlformats-officedocument.presentationml.slideLayout+xml"/>
  <Override PartName="/ppt/slideLayouts/slideLayout81.xml" ContentType="application/vnd.openxmlformats-officedocument.presentationml.slideLayout+xml"/>
  <Override PartName="/ppt/slideLayouts/slideLayout90.xml" ContentType="application/vnd.openxmlformats-officedocument.presentationml.slideLayout+xml"/>
  <Override PartName="/ppt/slideLayouts/slideLayout92.xml" ContentType="application/vnd.openxmlformats-officedocument.presentationml.slideLayout+xml"/>
  <Override PartName="/ppt/slideLayouts/slideLayout105.xml" ContentType="application/vnd.openxmlformats-officedocument.presentationml.slideLayout+xml"/>
  <Override PartName="/ppt/slideLayouts/slideLayout114.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slideLayouts/slideLayout32.xml" ContentType="application/vnd.openxmlformats-officedocument.presentationml.slideLayout+xml"/>
  <Override PartName="/ppt/slideLayouts/slideLayout41.xml" ContentType="application/vnd.openxmlformats-officedocument.presentationml.slideLayout+xml"/>
  <Override PartName="/ppt/slideLayouts/slideLayout52.xml" ContentType="application/vnd.openxmlformats-officedocument.presentationml.slideLayout+xml"/>
  <Override PartName="/ppt/slideLayouts/slideLayout61.xml" ContentType="application/vnd.openxmlformats-officedocument.presentationml.slideLayout+xml"/>
  <Override PartName="/ppt/slideLayouts/slideLayout70.xml" ContentType="application/vnd.openxmlformats-officedocument.presentationml.slideLayout+xml"/>
  <Override PartName="/ppt/slideLayouts/slideLayout103.xml" ContentType="application/vnd.openxmlformats-officedocument.presentationml.slideLayout+xml"/>
  <Override PartName="/ppt/slideLayouts/slideLayout112.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slideLayouts/slideLayout50.xml" ContentType="application/vnd.openxmlformats-officedocument.presentationml.slideLayout+xml"/>
  <Override PartName="/ppt/slideLayouts/slideLayout101.xml" ContentType="application/vnd.openxmlformats-officedocument.presentationml.slideLayout+xml"/>
  <Override PartName="/ppt/slideLayouts/slideLayout110.xml" ContentType="application/vnd.openxmlformats-officedocument.presentationml.slideLayout+xml"/>
  <Override PartName="/ppt/slideLayouts/slideLayout10.xml" ContentType="application/vnd.openxmlformats-officedocument.presentationml.slideLayout+xml"/>
  <Override PartName="/ppt/slideLayouts/slideLayout99.xml" ContentType="application/vnd.openxmlformats-officedocument.presentationml.slideLayout+xml"/>
  <Override PartName="/ppt/notesSlides/notesSlide6.xml" ContentType="application/vnd.openxmlformats-officedocument.presentationml.notesSlide+xml"/>
  <Override PartName="/ppt/slides/slide8.xml" ContentType="application/vnd.openxmlformats-officedocument.presentationml.slide+xml"/>
  <Override PartName="/ppt/slideLayouts/slideLayout59.xml" ContentType="application/vnd.openxmlformats-officedocument.presentationml.slideLayout+xml"/>
  <Override PartName="/ppt/slideLayouts/slideLayout68.xml" ContentType="application/vnd.openxmlformats-officedocument.presentationml.slideLayout+xml"/>
  <Override PartName="/ppt/slideLayouts/slideLayout79.xml" ContentType="application/vnd.openxmlformats-officedocument.presentationml.slideLayout+xml"/>
  <Override PartName="/ppt/slideLayouts/slideLayout88.xml" ContentType="application/vnd.openxmlformats-officedocument.presentationml.slideLayout+xml"/>
  <Override PartName="/ppt/slideLayouts/slideLayout97.xml" ContentType="application/vnd.openxmlformats-officedocument.presentationml.slideLayout+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Layouts/slideLayout48.xml" ContentType="application/vnd.openxmlformats-officedocument.presentationml.slideLayout+xml"/>
  <Override PartName="/ppt/slideLayouts/slideLayout66.xml" ContentType="application/vnd.openxmlformats-officedocument.presentationml.slideLayout+xml"/>
  <Override PartName="/ppt/slideLayouts/slideLayout77.xml" ContentType="application/vnd.openxmlformats-officedocument.presentationml.slideLayout+xml"/>
  <Override PartName="/ppt/slideLayouts/slideLayout95.xml" ContentType="application/vnd.openxmlformats-officedocument.presentationml.slideLayout+xml"/>
  <Override PartName="/ppt/metadata" ContentType="application/binary"/>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slideLayouts/slideLayout37.xml" ContentType="application/vnd.openxmlformats-officedocument.presentationml.slideLayout+xml"/>
  <Override PartName="/ppt/slideLayouts/slideLayout55.xml" ContentType="application/vnd.openxmlformats-officedocument.presentationml.slideLayout+xml"/>
  <Override PartName="/ppt/slideLayouts/slideLayout84.xml" ContentType="application/vnd.openxmlformats-officedocument.presentationml.slideLayout+xml"/>
  <Override PartName="/ppt/slideLayouts/slideLayout108.xml" ContentType="application/vnd.openxmlformats-officedocument.presentationml.slideLayout+xml"/>
  <Override PartName="/ppt/slides/slide2.xml" ContentType="application/vnd.openxmlformats-officedocument.presentationml.slide+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slideLayouts/slideLayout44.xml" ContentType="application/vnd.openxmlformats-officedocument.presentationml.slideLayout+xml"/>
  <Override PartName="/ppt/slideLayouts/slideLayout62.xml" ContentType="application/vnd.openxmlformats-officedocument.presentationml.slideLayout+xml"/>
  <Override PartName="/ppt/slideLayouts/slideLayout73.xml" ContentType="application/vnd.openxmlformats-officedocument.presentationml.slideLayout+xml"/>
  <Override PartName="/ppt/slideLayouts/slideLayout91.xml" ContentType="application/vnd.openxmlformats-officedocument.presentationml.slideLayout+xml"/>
  <Override PartName="/ppt/slideLayouts/slideLayout115.xml" ContentType="application/vnd.openxmlformats-officedocument.presentationml.slideLayout+xml"/>
  <Default Extension="rels" ContentType="application/vnd.openxmlformats-package.relationships+xml"/>
  <Override PartName="/ppt/slideLayouts/slideLayout22.xml" ContentType="application/vnd.openxmlformats-officedocument.presentationml.slideLayout+xml"/>
  <Override PartName="/ppt/slideLayouts/slideLayout33.xml" ContentType="application/vnd.openxmlformats-officedocument.presentationml.slideLayout+xml"/>
  <Override PartName="/ppt/slideLayouts/slideLayout51.xml" ContentType="application/vnd.openxmlformats-officedocument.presentationml.slideLayout+xml"/>
  <Override PartName="/ppt/slideLayouts/slideLayout80.xml" ContentType="application/vnd.openxmlformats-officedocument.presentationml.slideLayout+xml"/>
  <Override PartName="/ppt/slideLayouts/slideLayout104.xml" ContentType="application/vnd.openxmlformats-officedocument.presentationml.slideLayout+xml"/>
  <Override PartName="/ppt/slides/slide12.xml" ContentType="application/vnd.openxmlformats-officedocument.presentationml.slide+xml"/>
  <Override PartName="/ppt/slideLayouts/slideLayout11.xml" ContentType="application/vnd.openxmlformats-officedocument.presentationml.slideLayout+xml"/>
  <Override PartName="/ppt/slideLayouts/slideLayout40.xml" ContentType="application/vnd.openxmlformats-officedocument.presentationml.slideLayout+xml"/>
  <Override PartName="/ppt/slideLayouts/slideLayout111.xml" ContentType="application/vnd.openxmlformats-officedocument.presentationml.slideLayout+xml"/>
  <Override PartName="/ppt/slideLayouts/slideLayout100.xml" ContentType="application/vnd.openxmlformats-officedocument.presentationml.slideLayout+xml"/>
  <Override PartName="/ppt/slideLayouts/slideLayout89.xml" ContentType="application/vnd.openxmlformats-officedocument.presentationml.slideLayout+xml"/>
  <Override PartName="/ppt/slides/slide7.xml" ContentType="application/vnd.openxmlformats-officedocument.presentationml.slide+xml"/>
  <Override PartName="/ppt/slideLayouts/slideLayout9.xml" ContentType="application/vnd.openxmlformats-officedocument.presentationml.slideLayout+xml"/>
  <Override PartName="/ppt/slideLayouts/slideLayout78.xml" ContentType="application/vnd.openxmlformats-officedocument.presentationml.slideLayout+xml"/>
  <Override PartName="/ppt/notesSlides/notesSlide5.xml" ContentType="application/vnd.openxmlformats-officedocument.presentationml.notesSlide+xml"/>
  <Override PartName="/ppt/slideLayouts/slideLayout38.xml" ContentType="application/vnd.openxmlformats-officedocument.presentationml.slideLayout+xml"/>
  <Override PartName="/ppt/slideLayouts/slideLayout49.xml" ContentType="application/vnd.openxmlformats-officedocument.presentationml.slideLayout+xml"/>
  <Override PartName="/ppt/slideLayouts/slideLayout67.xml" ContentType="application/vnd.openxmlformats-officedocument.presentationml.slideLayout+xml"/>
  <Override PartName="/ppt/slideLayouts/slideLayout85.xml" ContentType="application/vnd.openxmlformats-officedocument.presentationml.slideLayout+xml"/>
  <Override PartName="/ppt/slideLayouts/slideLayout96.xml" ContentType="application/vnd.openxmlformats-officedocument.presentationml.slideLayout+xml"/>
  <Override PartName="/ppt/slideLayouts/slideLayout109.xml" ContentType="application/vnd.openxmlformats-officedocument.presentationml.slideLayout+xml"/>
  <Override PartName="/ppt/notesSlides/notesSlide1.xml" ContentType="application/vnd.openxmlformats-officedocument.presentationml.notesSlide+xml"/>
  <Override PartName="/ppt/slides/slide3.xml" ContentType="application/vnd.openxmlformats-officedocument.presentationml.slide+xml"/>
  <Override PartName="/ppt/slideLayouts/slideLayout5.xml" ContentType="application/vnd.openxmlformats-officedocument.presentationml.slideLayout+xml"/>
  <Override PartName="/ppt/slideLayouts/slideLayout27.xml" ContentType="application/vnd.openxmlformats-officedocument.presentationml.slideLayout+xml"/>
  <Override PartName="/ppt/slideLayouts/slideLayout45.xml" ContentType="application/vnd.openxmlformats-officedocument.presentationml.slideLayout+xml"/>
  <Override PartName="/ppt/slideLayouts/slideLayout56.xml" ContentType="application/vnd.openxmlformats-officedocument.presentationml.slideLayout+xml"/>
  <Override PartName="/ppt/slideLayouts/slideLayout74.xml" ContentType="application/vnd.openxmlformats-officedocument.presentationml.slideLayout+xml"/>
  <Override PartName="/ppt/slideLayouts/slideLayout116.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3" r:id="rId6"/>
    <p:sldId id="264" r:id="rId7"/>
    <p:sldId id="265" r:id="rId8"/>
    <p:sldId id="268" r:id="rId9"/>
    <p:sldId id="266" r:id="rId10"/>
    <p:sldId id="267" r:id="rId11"/>
    <p:sldId id="269" r:id="rId12"/>
    <p:sldId id="270" r:id="rId13"/>
    <p:sldId id="261" r:id="rId14"/>
    <p:sldId id="262" r:id="rId15"/>
  </p:sldIdLst>
  <p:sldSz cx="9144000" cy="5143500" type="screen16x9"/>
  <p:notesSz cx="6858000" cy="9144000"/>
  <p:embeddedFontLst>
    <p:embeddedFont>
      <p:font typeface="Public Sans" charset="0"/>
      <p:regular r:id="rId17"/>
      <p:bold r:id="rId18"/>
      <p:italic r:id="rId19"/>
      <p:boldItalic r:id="rId20"/>
    </p:embeddedFont>
    <p:embeddedFont>
      <p:font typeface="EB Garamond" charset="0"/>
      <p:regular r:id="rId21"/>
      <p:bold r:id="rId22"/>
      <p:italic r:id="rId23"/>
      <p:boldItalic r:id="rId24"/>
    </p:embeddedFont>
    <p:embeddedFont>
      <p:font typeface="EB Garamond Medium" charset="0"/>
      <p:regular r:id="rId25"/>
      <p:bold r:id="rId26"/>
      <p:italic r:id="rId27"/>
      <p:boldItalic r:id="rId28"/>
    </p:embeddedFont>
    <p:embeddedFont>
      <p:font typeface="Cambria" pitchFamily="18" charset="0"/>
      <p:regular r:id="rId29"/>
      <p:bold r:id="rId30"/>
      <p:italic r:id="rId31"/>
      <p:boldItalic r:id="rId32"/>
    </p:embeddedFont>
    <p:embeddedFont>
      <p:font typeface="Calibri" pitchFamily="34" charset="0"/>
      <p:regular r:id="rId33"/>
      <p:bold r:id="rId34"/>
      <p:italic r:id="rId35"/>
      <p:boldItalic r:id="rId36"/>
    </p:embeddedFont>
    <p:embeddedFont>
      <p:font typeface="EB Garamond SemiBold"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15:guide id="1" orient="horz" pos="2395">
          <p15:clr>
            <a:srgbClr val="A4A3A4"/>
          </p15:clr>
        </p15:guide>
        <p15:guide id="2" pos="2880">
          <p15:clr>
            <a:srgbClr val="9AA0A6"/>
          </p15:clr>
        </p15:guide>
        <p15:guide id="3" orient="horz" pos="1429">
          <p15:clr>
            <a:srgbClr val="A4A3A4"/>
          </p15:clr>
        </p15:guide>
        <p15:guide id="4" pos="423">
          <p15:clr>
            <a:srgbClr val="A4A3A4"/>
          </p15:clr>
        </p15:guide>
        <p15:guide id="5" orient="horz" pos="158">
          <p15:clr>
            <a:srgbClr val="A4A3A4"/>
          </p15:clr>
        </p15:guide>
        <p15:guide id="6" orient="horz" pos="2787">
          <p15:clr>
            <a:srgbClr val="A4A3A4"/>
          </p15:clr>
        </p15:guide>
        <p15:guide id="7" pos="2001">
          <p15:clr>
            <a:srgbClr val="A4A3A4"/>
          </p15:clr>
        </p15:guide>
        <p15:guide id="8" pos="3388">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1" roundtripDataSignature="AMtx7mgi0kjxGqkhxQ1T/e5fqxRXDJpQI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11988E83-D4C4-4DDE-B1E8-2A12097C507F}">
  <a:tblStyle styleId="{11988E83-D4C4-4DDE-B1E8-2A12097C507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snapToGrid="0">
      <p:cViewPr varScale="1">
        <p:scale>
          <a:sx n="115" d="100"/>
          <a:sy n="115" d="100"/>
        </p:scale>
        <p:origin x="-684" y="-102"/>
      </p:cViewPr>
      <p:guideLst>
        <p:guide orient="horz" pos="2395"/>
        <p:guide orient="horz" pos="1429"/>
        <p:guide orient="horz" pos="158"/>
        <p:guide orient="horz" pos="2787"/>
        <p:guide pos="2880"/>
        <p:guide pos="423"/>
        <p:guide pos="2001"/>
        <p:guide pos="3388"/>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font" Target="fonts/font23.fntdata"/><Relationship Id="rId3" Type="http://schemas.openxmlformats.org/officeDocument/2006/relationships/slide" Target="slides/slide2.xml"/><Relationship Id="rId21" Type="http://schemas.openxmlformats.org/officeDocument/2006/relationships/font" Target="fonts/font5.fntdata"/><Relationship Id="rId34" Type="http://schemas.openxmlformats.org/officeDocument/2006/relationships/font" Target="fonts/font18.fntdata"/><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41"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font" Target="fonts/font21.fntdata"/><Relationship Id="rId40" Type="http://schemas.openxmlformats.org/officeDocument/2006/relationships/font" Target="fonts/font24.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43" Type="http://schemas.openxmlformats.org/officeDocument/2006/relationships/viewProps" Target="viewProps.xml"/></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jpe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jpeg>
</file>

<file path=ppt/media/image34.png>
</file>

<file path=ppt/media/image35.jpeg>
</file>

<file path=ppt/media/image36.jpeg>
</file>

<file path=ppt/media/image37.png>
</file>

<file path=ppt/media/image38.jpeg>
</file>

<file path=ppt/media/image39.png>
</file>

<file path=ppt/media/image4.png>
</file>

<file path=ppt/media/image40.png>
</file>

<file path=ppt/media/image41.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8"/>
        <p:cNvGrpSpPr/>
        <p:nvPr/>
      </p:nvGrpSpPr>
      <p:grpSpPr>
        <a:xfrm>
          <a:off x="0" y="0"/>
          <a:ext cx="0" cy="0"/>
          <a:chOff x="0" y="0"/>
          <a:chExt cx="0" cy="0"/>
        </a:xfrm>
      </p:grpSpPr>
      <p:sp>
        <p:nvSpPr>
          <p:cNvPr id="1829" name="Google Shape;1829;p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30" name="Google Shape;1830;p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p:cNvGrpSpPr/>
        <p:nvPr/>
      </p:nvGrpSpPr>
      <p:grpSpPr>
        <a:xfrm>
          <a:off x="0" y="0"/>
          <a:ext cx="0" cy="0"/>
          <a:chOff x="0" y="0"/>
          <a:chExt cx="0" cy="0"/>
        </a:xfrm>
      </p:grpSpPr>
      <p:sp>
        <p:nvSpPr>
          <p:cNvPr id="1836" name="Google Shape;1836;p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37" name="Google Shape;1837;p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p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45" name="Google Shape;1845;p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4"/>
        <p:cNvGrpSpPr/>
        <p:nvPr/>
      </p:nvGrpSpPr>
      <p:grpSpPr>
        <a:xfrm>
          <a:off x="0" y="0"/>
          <a:ext cx="0" cy="0"/>
          <a:chOff x="0" y="0"/>
          <a:chExt cx="0" cy="0"/>
        </a:xfrm>
      </p:grpSpPr>
      <p:sp>
        <p:nvSpPr>
          <p:cNvPr id="1855" name="Google Shape;1855;g2139e008f0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6" name="Google Shape;1856;g2139e008f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5"/>
        <p:cNvGrpSpPr/>
        <p:nvPr/>
      </p:nvGrpSpPr>
      <p:grpSpPr>
        <a:xfrm>
          <a:off x="0" y="0"/>
          <a:ext cx="0" cy="0"/>
          <a:chOff x="0" y="0"/>
          <a:chExt cx="0" cy="0"/>
        </a:xfrm>
      </p:grpSpPr>
      <p:sp>
        <p:nvSpPr>
          <p:cNvPr id="1876" name="Google Shape;1876;p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77" name="Google Shape;1877;p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1"/>
        <p:cNvGrpSpPr/>
        <p:nvPr/>
      </p:nvGrpSpPr>
      <p:grpSpPr>
        <a:xfrm>
          <a:off x="0" y="0"/>
          <a:ext cx="0" cy="0"/>
          <a:chOff x="0" y="0"/>
          <a:chExt cx="0" cy="0"/>
        </a:xfrm>
      </p:grpSpPr>
      <p:sp>
        <p:nvSpPr>
          <p:cNvPr id="1882" name="Google Shape;1882;p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3" name="Google Shape;1883;p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5.png"/><Relationship Id="rId1" Type="http://schemas.openxmlformats.org/officeDocument/2006/relationships/slideMaster" Target="../slideMasters/slideMaster1.xml"/><Relationship Id="rId4" Type="http://schemas.openxmlformats.org/officeDocument/2006/relationships/image" Target="../media/image26.pn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5.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5.png"/><Relationship Id="rId1" Type="http://schemas.openxmlformats.org/officeDocument/2006/relationships/slideMaster" Target="../slideMasters/slideMaster1.xml"/><Relationship Id="rId4" Type="http://schemas.openxmlformats.org/officeDocument/2006/relationships/image" Target="../media/image26.png"/></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5.png"/><Relationship Id="rId1" Type="http://schemas.openxmlformats.org/officeDocument/2006/relationships/slideMaster" Target="../slideMasters/slideMaster1.xml"/><Relationship Id="rId4" Type="http://schemas.openxmlformats.org/officeDocument/2006/relationships/image" Target="../media/image27.png"/></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8.png"/><Relationship Id="rId1" Type="http://schemas.openxmlformats.org/officeDocument/2006/relationships/slideMaster" Target="../slideMasters/slideMaster1.xml"/><Relationship Id="rId5" Type="http://schemas.openxmlformats.org/officeDocument/2006/relationships/image" Target="../media/image30.png"/><Relationship Id="rId4" Type="http://schemas.openxmlformats.org/officeDocument/2006/relationships/image" Target="../media/image29.png"/></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png"/><Relationship Id="rId1" Type="http://schemas.openxmlformats.org/officeDocument/2006/relationships/slideMaster" Target="../slideMasters/slideMaster1.xml"/><Relationship Id="rId4" Type="http://schemas.openxmlformats.org/officeDocument/2006/relationships/image" Target="../media/image31.png"/></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2.jpeg"/><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3.jpeg"/><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png"/><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p:cSld name="First page 2">
    <p:spTree>
      <p:nvGrpSpPr>
        <p:cNvPr id="1" name="Shape 6"/>
        <p:cNvGrpSpPr/>
        <p:nvPr/>
      </p:nvGrpSpPr>
      <p:grpSpPr>
        <a:xfrm>
          <a:off x="0" y="0"/>
          <a:ext cx="0" cy="0"/>
          <a:chOff x="0" y="0"/>
          <a:chExt cx="0" cy="0"/>
        </a:xfrm>
      </p:grpSpPr>
      <p:pic>
        <p:nvPicPr>
          <p:cNvPr id="7" name="Google Shape;7;p214" descr="Diagram&#10;&#10;Description automatically generated"/>
          <p:cNvPicPr preferRelativeResize="0"/>
          <p:nvPr/>
        </p:nvPicPr>
        <p:blipFill rotWithShape="1">
          <a:blip r:embed="rId2">
            <a:alphaModFix/>
          </a:blip>
          <a:srcRect/>
          <a:stretch/>
        </p:blipFill>
        <p:spPr>
          <a:xfrm>
            <a:off x="0" y="4141"/>
            <a:ext cx="9144000" cy="5135217"/>
          </a:xfrm>
          <a:prstGeom prst="rect">
            <a:avLst/>
          </a:prstGeom>
          <a:noFill/>
          <a:ln>
            <a:noFill/>
          </a:ln>
        </p:spPr>
      </p:pic>
      <p:cxnSp>
        <p:nvCxnSpPr>
          <p:cNvPr id="8" name="Google Shape;8;p214"/>
          <p:cNvCxnSpPr/>
          <p:nvPr/>
        </p:nvCxnSpPr>
        <p:spPr>
          <a:xfrm>
            <a:off x="343814" y="3257405"/>
            <a:ext cx="527043" cy="0"/>
          </a:xfrm>
          <a:prstGeom prst="straightConnector1">
            <a:avLst/>
          </a:prstGeom>
          <a:noFill/>
          <a:ln w="28575" cap="flat" cmpd="sng">
            <a:solidFill>
              <a:srgbClr val="22366A"/>
            </a:solidFill>
            <a:prstDash val="solid"/>
            <a:round/>
            <a:headEnd type="none" w="sm" len="sm"/>
            <a:tailEnd type="none" w="sm" len="sm"/>
          </a:ln>
        </p:spPr>
      </p:cxnSp>
      <p:sp>
        <p:nvSpPr>
          <p:cNvPr id="9" name="Google Shape;9;p214"/>
          <p:cNvSpPr txBox="1">
            <a:spLocks noGrp="1"/>
          </p:cNvSpPr>
          <p:nvPr>
            <p:ph type="body" idx="1"/>
          </p:nvPr>
        </p:nvSpPr>
        <p:spPr>
          <a:xfrm>
            <a:off x="261254" y="2640951"/>
            <a:ext cx="3311679" cy="44055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ontents 4">
    <p:spTree>
      <p:nvGrpSpPr>
        <p:cNvPr id="1" name="Shape 64"/>
        <p:cNvGrpSpPr/>
        <p:nvPr/>
      </p:nvGrpSpPr>
      <p:grpSpPr>
        <a:xfrm>
          <a:off x="0" y="0"/>
          <a:ext cx="0" cy="0"/>
          <a:chOff x="0" y="0"/>
          <a:chExt cx="0" cy="0"/>
        </a:xfrm>
      </p:grpSpPr>
      <p:grpSp>
        <p:nvGrpSpPr>
          <p:cNvPr id="65" name="Google Shape;65;p223"/>
          <p:cNvGrpSpPr/>
          <p:nvPr/>
        </p:nvGrpSpPr>
        <p:grpSpPr>
          <a:xfrm>
            <a:off x="0" y="1"/>
            <a:ext cx="9143999" cy="5143499"/>
            <a:chOff x="0" y="1"/>
            <a:chExt cx="9144000" cy="5143500"/>
          </a:xfrm>
        </p:grpSpPr>
        <p:sp>
          <p:nvSpPr>
            <p:cNvPr id="66" name="Google Shape;66;p223"/>
            <p:cNvSpPr/>
            <p:nvPr/>
          </p:nvSpPr>
          <p:spPr>
            <a:xfrm>
              <a:off x="0" y="1"/>
              <a:ext cx="9144000" cy="5143500"/>
            </a:xfrm>
            <a:prstGeom prst="rect">
              <a:avLst/>
            </a:prstGeom>
            <a:solidFill>
              <a:srgbClr val="F2F2F2">
                <a:alpha val="9490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67" name="Google Shape;67;p223" descr="A group of people in clothing&#10;&#10;Description automatically generated with medium confidence"/>
            <p:cNvPicPr preferRelativeResize="0"/>
            <p:nvPr/>
          </p:nvPicPr>
          <p:blipFill rotWithShape="1">
            <a:blip r:embed="rId2">
              <a:alphaModFix/>
            </a:blip>
            <a:srcRect/>
            <a:stretch/>
          </p:blipFill>
          <p:spPr>
            <a:xfrm>
              <a:off x="2113280" y="456352"/>
              <a:ext cx="7030720" cy="4687147"/>
            </a:xfrm>
            <a:prstGeom prst="rect">
              <a:avLst/>
            </a:prstGeom>
            <a:noFill/>
            <a:ln>
              <a:noFill/>
            </a:ln>
          </p:spPr>
        </p:pic>
      </p:grpSp>
      <p:pic>
        <p:nvPicPr>
          <p:cNvPr id="68" name="Google Shape;68;p223"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69" name="Google Shape;69;p223"/>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0" name="Google Shape;70;p22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 name="Google Shape;71;p22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Caption">
  <p:cSld name="1_Caption Fiqkk2h2H6o=">
    <p:spTree>
      <p:nvGrpSpPr>
        <p:cNvPr id="1" name="Shape 1702"/>
        <p:cNvGrpSpPr/>
        <p:nvPr/>
      </p:nvGrpSpPr>
      <p:grpSpPr>
        <a:xfrm>
          <a:off x="0" y="0"/>
          <a:ext cx="0" cy="0"/>
          <a:chOff x="0" y="0"/>
          <a:chExt cx="0" cy="0"/>
        </a:xfrm>
      </p:grpSpPr>
      <p:sp>
        <p:nvSpPr>
          <p:cNvPr id="1703" name="Google Shape;1703;p31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704" name="Google Shape;1704;p31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705" name="Google Shape;1705;p314"/>
          <p:cNvGrpSpPr/>
          <p:nvPr/>
        </p:nvGrpSpPr>
        <p:grpSpPr>
          <a:xfrm>
            <a:off x="3907491" y="3547977"/>
            <a:ext cx="1329018" cy="71718"/>
            <a:chOff x="3837640" y="2865532"/>
            <a:chExt cx="1329018" cy="71718"/>
          </a:xfrm>
        </p:grpSpPr>
        <p:sp>
          <p:nvSpPr>
            <p:cNvPr id="1706" name="Google Shape;1706;p314"/>
            <p:cNvSpPr/>
            <p:nvPr/>
          </p:nvSpPr>
          <p:spPr>
            <a:xfrm>
              <a:off x="45361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7" name="Google Shape;1707;p314"/>
            <p:cNvSpPr/>
            <p:nvPr/>
          </p:nvSpPr>
          <p:spPr>
            <a:xfrm>
              <a:off x="43964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8" name="Google Shape;1708;p314"/>
            <p:cNvSpPr/>
            <p:nvPr/>
          </p:nvSpPr>
          <p:spPr>
            <a:xfrm>
              <a:off x="42567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9" name="Google Shape;1709;p314"/>
            <p:cNvSpPr/>
            <p:nvPr/>
          </p:nvSpPr>
          <p:spPr>
            <a:xfrm>
              <a:off x="41170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0" name="Google Shape;1710;p314"/>
            <p:cNvSpPr/>
            <p:nvPr/>
          </p:nvSpPr>
          <p:spPr>
            <a:xfrm>
              <a:off x="39773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1" name="Google Shape;1711;p314"/>
            <p:cNvSpPr/>
            <p:nvPr/>
          </p:nvSpPr>
          <p:spPr>
            <a:xfrm>
              <a:off x="3837640" y="2865532"/>
              <a:ext cx="71718" cy="71718"/>
            </a:xfrm>
            <a:prstGeom prst="rect">
              <a:avLst/>
            </a:prstGeom>
            <a:solidFill>
              <a:srgbClr val="BC7D2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2" name="Google Shape;1712;p314"/>
            <p:cNvSpPr/>
            <p:nvPr/>
          </p:nvSpPr>
          <p:spPr>
            <a:xfrm>
              <a:off x="50949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3" name="Google Shape;1713;p314"/>
            <p:cNvSpPr/>
            <p:nvPr/>
          </p:nvSpPr>
          <p:spPr>
            <a:xfrm>
              <a:off x="49552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4" name="Google Shape;1714;p314"/>
            <p:cNvSpPr/>
            <p:nvPr/>
          </p:nvSpPr>
          <p:spPr>
            <a:xfrm>
              <a:off x="48155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15" name="Google Shape;1715;p314"/>
            <p:cNvSpPr/>
            <p:nvPr/>
          </p:nvSpPr>
          <p:spPr>
            <a:xfrm>
              <a:off x="4675840" y="2865532"/>
              <a:ext cx="71718" cy="7171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16" name="Google Shape;1716;p314"/>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Caption">
  <p:cSld name="1_Caption odHUCw+y0GI=">
    <p:spTree>
      <p:nvGrpSpPr>
        <p:cNvPr id="1" name="Shape 1717"/>
        <p:cNvGrpSpPr/>
        <p:nvPr/>
      </p:nvGrpSpPr>
      <p:grpSpPr>
        <a:xfrm>
          <a:off x="0" y="0"/>
          <a:ext cx="0" cy="0"/>
          <a:chOff x="0" y="0"/>
          <a:chExt cx="0" cy="0"/>
        </a:xfrm>
      </p:grpSpPr>
      <p:pic>
        <p:nvPicPr>
          <p:cNvPr id="1718" name="Google Shape;1718;p315" descr="Background pattern&#10;&#10;Description automatically generated with medium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19" name="Google Shape;1719;p315" descr="A group of people sitting at a table&#10;&#10;Description automatically generated with low confidence"/>
          <p:cNvPicPr preferRelativeResize="0"/>
          <p:nvPr/>
        </p:nvPicPr>
        <p:blipFill rotWithShape="1">
          <a:blip r:embed="rId3">
            <a:alphaModFix/>
          </a:blip>
          <a:srcRect l="11613" t="29182"/>
          <a:stretch/>
        </p:blipFill>
        <p:spPr>
          <a:xfrm>
            <a:off x="4864308" y="0"/>
            <a:ext cx="4279692" cy="5143500"/>
          </a:xfrm>
          <a:prstGeom prst="rect">
            <a:avLst/>
          </a:prstGeom>
          <a:noFill/>
          <a:ln>
            <a:noFill/>
          </a:ln>
        </p:spPr>
      </p:pic>
      <p:pic>
        <p:nvPicPr>
          <p:cNvPr id="1720" name="Google Shape;1720;p315" descr="Shape&#10;&#10;Description automatically generated with low confidence"/>
          <p:cNvPicPr preferRelativeResize="0"/>
          <p:nvPr/>
        </p:nvPicPr>
        <p:blipFill rotWithShape="1">
          <a:blip r:embed="rId4">
            <a:alphaModFix/>
          </a:blip>
          <a:srcRect/>
          <a:stretch/>
        </p:blipFill>
        <p:spPr>
          <a:xfrm>
            <a:off x="0" y="0"/>
            <a:ext cx="9144000" cy="5143500"/>
          </a:xfrm>
          <a:prstGeom prst="rect">
            <a:avLst/>
          </a:prstGeom>
          <a:noFill/>
          <a:ln>
            <a:noFill/>
          </a:ln>
        </p:spPr>
      </p:pic>
      <p:sp>
        <p:nvSpPr>
          <p:cNvPr id="1721" name="Google Shape;1721;p315"/>
          <p:cNvSpPr/>
          <p:nvPr/>
        </p:nvSpPr>
        <p:spPr>
          <a:xfrm>
            <a:off x="0" y="1107751"/>
            <a:ext cx="4864308" cy="292799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22" name="Google Shape;1722;p315"/>
          <p:cNvSpPr/>
          <p:nvPr/>
        </p:nvSpPr>
        <p:spPr>
          <a:xfrm>
            <a:off x="185197" y="1339045"/>
            <a:ext cx="69448" cy="2465408"/>
          </a:xfrm>
          <a:prstGeom prst="rect">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23" name="Google Shape;1723;p315"/>
          <p:cNvSpPr txBox="1">
            <a:spLocks noGrp="1"/>
          </p:cNvSpPr>
          <p:nvPr>
            <p:ph type="title"/>
          </p:nvPr>
        </p:nvSpPr>
        <p:spPr>
          <a:xfrm>
            <a:off x="387873" y="1377777"/>
            <a:ext cx="3421450" cy="459275"/>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2000" b="1" i="1"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24" name="Google Shape;1724;p315"/>
          <p:cNvSpPr txBox="1">
            <a:spLocks noGrp="1"/>
          </p:cNvSpPr>
          <p:nvPr>
            <p:ph type="body" idx="1"/>
          </p:nvPr>
        </p:nvSpPr>
        <p:spPr>
          <a:xfrm>
            <a:off x="387873" y="1985160"/>
            <a:ext cx="4343206" cy="1819294"/>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Caption">
  <p:cSld name="1_Caption nWgfZNftxRw=">
    <p:spTree>
      <p:nvGrpSpPr>
        <p:cNvPr id="1" name="Shape 1725"/>
        <p:cNvGrpSpPr/>
        <p:nvPr/>
      </p:nvGrpSpPr>
      <p:grpSpPr>
        <a:xfrm>
          <a:off x="0" y="0"/>
          <a:ext cx="0" cy="0"/>
          <a:chOff x="0" y="0"/>
          <a:chExt cx="0" cy="0"/>
        </a:xfrm>
      </p:grpSpPr>
      <p:pic>
        <p:nvPicPr>
          <p:cNvPr id="1726" name="Google Shape;1726;p316"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27" name="Google Shape;1727;p31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28" name="Google Shape;1728;p316"/>
          <p:cNvGrpSpPr/>
          <p:nvPr/>
        </p:nvGrpSpPr>
        <p:grpSpPr>
          <a:xfrm>
            <a:off x="-900" y="1034935"/>
            <a:ext cx="9146700" cy="1842077"/>
            <a:chOff x="-900" y="1034935"/>
            <a:chExt cx="9146700" cy="1842077"/>
          </a:xfrm>
        </p:grpSpPr>
        <p:sp>
          <p:nvSpPr>
            <p:cNvPr id="1729" name="Google Shape;1729;p316"/>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30" name="Google Shape;1730;p316"/>
            <p:cNvCxnSpPr/>
            <p:nvPr/>
          </p:nvCxnSpPr>
          <p:spPr>
            <a:xfrm>
              <a:off x="-900" y="1034935"/>
              <a:ext cx="9145800" cy="0"/>
            </a:xfrm>
            <a:prstGeom prst="straightConnector1">
              <a:avLst/>
            </a:prstGeom>
            <a:noFill/>
            <a:ln w="12700" cap="flat" cmpd="sng">
              <a:solidFill>
                <a:schemeClr val="accent2"/>
              </a:solidFill>
              <a:prstDash val="solid"/>
              <a:round/>
              <a:headEnd type="none" w="sm" len="sm"/>
              <a:tailEnd type="none" w="sm" len="sm"/>
            </a:ln>
          </p:spPr>
        </p:cxnSp>
      </p:grpSp>
      <p:pic>
        <p:nvPicPr>
          <p:cNvPr id="1731" name="Google Shape;1731;p316"/>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32" name="Google Shape;1732;p316"/>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accent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Caption">
  <p:cSld name="1_Caption zPBrfs17CEA=">
    <p:spTree>
      <p:nvGrpSpPr>
        <p:cNvPr id="1" name="Shape 1733"/>
        <p:cNvGrpSpPr/>
        <p:nvPr/>
      </p:nvGrpSpPr>
      <p:grpSpPr>
        <a:xfrm>
          <a:off x="0" y="0"/>
          <a:ext cx="0" cy="0"/>
          <a:chOff x="0" y="0"/>
          <a:chExt cx="0" cy="0"/>
        </a:xfrm>
      </p:grpSpPr>
      <p:pic>
        <p:nvPicPr>
          <p:cNvPr id="1734" name="Google Shape;1734;p317"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35" name="Google Shape;1735;p3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36" name="Google Shape;1736;p317"/>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37" name="Google Shape;1737;p317"/>
          <p:cNvSpPr/>
          <p:nvPr/>
        </p:nvSpPr>
        <p:spPr>
          <a:xfrm>
            <a:off x="0" y="1037770"/>
            <a:ext cx="9144000" cy="1613989"/>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38" name="Google Shape;1738;p317"/>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39" name="Google Shape;1739;p317"/>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Caption">
  <p:cSld name="1_Caption 09fAr2Fmnqc=">
    <p:spTree>
      <p:nvGrpSpPr>
        <p:cNvPr id="1" name="Shape 1740"/>
        <p:cNvGrpSpPr/>
        <p:nvPr/>
      </p:nvGrpSpPr>
      <p:grpSpPr>
        <a:xfrm>
          <a:off x="0" y="0"/>
          <a:ext cx="0" cy="0"/>
          <a:chOff x="0" y="0"/>
          <a:chExt cx="0" cy="0"/>
        </a:xfrm>
      </p:grpSpPr>
      <p:pic>
        <p:nvPicPr>
          <p:cNvPr id="1741" name="Google Shape;1741;p318"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42" name="Google Shape;1742;p31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743" name="Google Shape;1743;p318"/>
          <p:cNvGrpSpPr/>
          <p:nvPr/>
        </p:nvGrpSpPr>
        <p:grpSpPr>
          <a:xfrm>
            <a:off x="-900" y="1034935"/>
            <a:ext cx="9146700" cy="1842077"/>
            <a:chOff x="-900" y="1034935"/>
            <a:chExt cx="9146700" cy="1842077"/>
          </a:xfrm>
        </p:grpSpPr>
        <p:sp>
          <p:nvSpPr>
            <p:cNvPr id="1744" name="Google Shape;1744;p318"/>
            <p:cNvSpPr/>
            <p:nvPr/>
          </p:nvSpPr>
          <p:spPr>
            <a:xfrm>
              <a:off x="0" y="1085724"/>
              <a:ext cx="9145800" cy="17912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Public Sans"/>
                <a:ea typeface="Public Sans"/>
                <a:cs typeface="Public Sans"/>
                <a:sym typeface="Public Sans"/>
              </a:endParaRPr>
            </a:p>
          </p:txBody>
        </p:sp>
        <p:cxnSp>
          <p:nvCxnSpPr>
            <p:cNvPr id="1745" name="Google Shape;1745;p318"/>
            <p:cNvCxnSpPr/>
            <p:nvPr/>
          </p:nvCxnSpPr>
          <p:spPr>
            <a:xfrm>
              <a:off x="-900" y="1034935"/>
              <a:ext cx="9145800" cy="0"/>
            </a:xfrm>
            <a:prstGeom prst="straightConnector1">
              <a:avLst/>
            </a:prstGeom>
            <a:noFill/>
            <a:ln w="12700" cap="flat" cmpd="sng">
              <a:solidFill>
                <a:schemeClr val="dk2"/>
              </a:solidFill>
              <a:prstDash val="solid"/>
              <a:round/>
              <a:headEnd type="none" w="sm" len="sm"/>
              <a:tailEnd type="none" w="sm" len="sm"/>
            </a:ln>
          </p:spPr>
        </p:cxnSp>
      </p:grpSp>
      <p:pic>
        <p:nvPicPr>
          <p:cNvPr id="1746" name="Google Shape;1746;p318"/>
          <p:cNvPicPr preferRelativeResize="0"/>
          <p:nvPr/>
        </p:nvPicPr>
        <p:blipFill rotWithShape="1">
          <a:blip r:embed="rId4">
            <a:alphaModFix/>
          </a:blip>
          <a:srcRect/>
          <a:stretch/>
        </p:blipFill>
        <p:spPr>
          <a:xfrm>
            <a:off x="244973" y="966439"/>
            <a:ext cx="4181755" cy="4151489"/>
          </a:xfrm>
          <a:prstGeom prst="rect">
            <a:avLst/>
          </a:prstGeom>
          <a:noFill/>
          <a:ln>
            <a:noFill/>
          </a:ln>
        </p:spPr>
      </p:pic>
      <p:sp>
        <p:nvSpPr>
          <p:cNvPr id="1747" name="Google Shape;1747;p318"/>
          <p:cNvSpPr txBox="1">
            <a:spLocks noGrp="1"/>
          </p:cNvSpPr>
          <p:nvPr>
            <p:ph type="body" idx="1"/>
          </p:nvPr>
        </p:nvSpPr>
        <p:spPr>
          <a:xfrm>
            <a:off x="4852577" y="1247209"/>
            <a:ext cx="3865563" cy="146831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Caption">
  <p:cSld name="1_Caption oOPK8NqaGOM=">
    <p:spTree>
      <p:nvGrpSpPr>
        <p:cNvPr id="1" name="Shape 1748"/>
        <p:cNvGrpSpPr/>
        <p:nvPr/>
      </p:nvGrpSpPr>
      <p:grpSpPr>
        <a:xfrm>
          <a:off x="0" y="0"/>
          <a:ext cx="0" cy="0"/>
          <a:chOff x="0" y="0"/>
          <a:chExt cx="0" cy="0"/>
        </a:xfrm>
      </p:grpSpPr>
      <p:pic>
        <p:nvPicPr>
          <p:cNvPr id="1749" name="Google Shape;1749;p319" descr="Background pattern&#10;&#10;Description automatically generated"/>
          <p:cNvPicPr preferRelativeResize="0"/>
          <p:nvPr/>
        </p:nvPicPr>
        <p:blipFill rotWithShape="1">
          <a:blip r:embed="rId2">
            <a:alphaModFix amt="5000"/>
          </a:blip>
          <a:srcRect/>
          <a:stretch/>
        </p:blipFill>
        <p:spPr>
          <a:xfrm>
            <a:off x="-1879" y="0"/>
            <a:ext cx="9145880" cy="5143500"/>
          </a:xfrm>
          <a:prstGeom prst="rect">
            <a:avLst/>
          </a:prstGeom>
          <a:noFill/>
          <a:ln>
            <a:noFill/>
          </a:ln>
        </p:spPr>
      </p:pic>
      <p:pic>
        <p:nvPicPr>
          <p:cNvPr id="1750" name="Google Shape;1750;p31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cxnSp>
        <p:nvCxnSpPr>
          <p:cNvPr id="1751" name="Google Shape;1751;p319"/>
          <p:cNvCxnSpPr/>
          <p:nvPr/>
        </p:nvCxnSpPr>
        <p:spPr>
          <a:xfrm>
            <a:off x="-900" y="982897"/>
            <a:ext cx="9145800" cy="0"/>
          </a:xfrm>
          <a:prstGeom prst="straightConnector1">
            <a:avLst/>
          </a:prstGeom>
          <a:noFill/>
          <a:ln w="12700" cap="flat" cmpd="sng">
            <a:solidFill>
              <a:srgbClr val="BFBFBF"/>
            </a:solidFill>
            <a:prstDash val="solid"/>
            <a:round/>
            <a:headEnd type="none" w="sm" len="sm"/>
            <a:tailEnd type="none" w="sm" len="sm"/>
          </a:ln>
        </p:spPr>
      </p:cxnSp>
      <p:sp>
        <p:nvSpPr>
          <p:cNvPr id="1752" name="Google Shape;1752;p319"/>
          <p:cNvSpPr/>
          <p:nvPr/>
        </p:nvSpPr>
        <p:spPr>
          <a:xfrm>
            <a:off x="0" y="1037770"/>
            <a:ext cx="9144000" cy="161398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753" name="Google Shape;1753;p319"/>
          <p:cNvPicPr preferRelativeResize="0"/>
          <p:nvPr/>
        </p:nvPicPr>
        <p:blipFill rotWithShape="1">
          <a:blip r:embed="rId4">
            <a:alphaModFix/>
          </a:blip>
          <a:srcRect t="-453" b="47599"/>
          <a:stretch/>
        </p:blipFill>
        <p:spPr>
          <a:xfrm flipH="1">
            <a:off x="349865" y="721112"/>
            <a:ext cx="3612538" cy="4395173"/>
          </a:xfrm>
          <a:prstGeom prst="rect">
            <a:avLst/>
          </a:prstGeom>
          <a:noFill/>
          <a:ln>
            <a:noFill/>
          </a:ln>
        </p:spPr>
      </p:pic>
      <p:sp>
        <p:nvSpPr>
          <p:cNvPr id="1754" name="Google Shape;1754;p319"/>
          <p:cNvSpPr txBox="1">
            <a:spLocks noGrp="1"/>
          </p:cNvSpPr>
          <p:nvPr>
            <p:ph type="body" idx="1"/>
          </p:nvPr>
        </p:nvSpPr>
        <p:spPr>
          <a:xfrm>
            <a:off x="4620415" y="1247209"/>
            <a:ext cx="3865563" cy="1160711"/>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l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Caption">
  <p:cSld name="1_Caption r4No7qG+OZA=">
    <p:spTree>
      <p:nvGrpSpPr>
        <p:cNvPr id="1" name="Shape 1755"/>
        <p:cNvGrpSpPr/>
        <p:nvPr/>
      </p:nvGrpSpPr>
      <p:grpSpPr>
        <a:xfrm>
          <a:off x="0" y="0"/>
          <a:ext cx="0" cy="0"/>
          <a:chOff x="0" y="0"/>
          <a:chExt cx="0" cy="0"/>
        </a:xfrm>
      </p:grpSpPr>
      <p:pic>
        <p:nvPicPr>
          <p:cNvPr id="1756" name="Google Shape;1756;p320"/>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57" name="Google Shape;1757;p320" descr="Shape&#10;&#10;Description automatically generated with low confidence"/>
          <p:cNvPicPr preferRelativeResize="0"/>
          <p:nvPr/>
        </p:nvPicPr>
        <p:blipFill rotWithShape="1">
          <a:blip r:embed="rId3">
            <a:alphaModFix/>
          </a:blip>
          <a:srcRect/>
          <a:stretch/>
        </p:blipFill>
        <p:spPr>
          <a:xfrm>
            <a:off x="0" y="0"/>
            <a:ext cx="9143990" cy="5148000"/>
          </a:xfrm>
          <a:prstGeom prst="rect">
            <a:avLst/>
          </a:prstGeom>
          <a:noFill/>
          <a:ln>
            <a:noFill/>
          </a:ln>
        </p:spPr>
      </p:pic>
      <p:pic>
        <p:nvPicPr>
          <p:cNvPr id="1758" name="Google Shape;1758;p320" descr="A picture containing text, dark, night sky&#10;&#10;Description automatically generated"/>
          <p:cNvPicPr preferRelativeResize="0"/>
          <p:nvPr/>
        </p:nvPicPr>
        <p:blipFill rotWithShape="1">
          <a:blip r:embed="rId4">
            <a:alphaModFix/>
          </a:blip>
          <a:srcRect/>
          <a:stretch/>
        </p:blipFill>
        <p:spPr>
          <a:xfrm>
            <a:off x="962283" y="914400"/>
            <a:ext cx="7219434" cy="3459480"/>
          </a:xfrm>
          <a:prstGeom prst="rect">
            <a:avLst/>
          </a:prstGeom>
          <a:noFill/>
          <a:ln>
            <a:noFill/>
          </a:ln>
        </p:spPr>
      </p:pic>
      <p:pic>
        <p:nvPicPr>
          <p:cNvPr id="1759" name="Google Shape;1759;p320" descr="Chart&#10;&#10;Description automatically generated"/>
          <p:cNvPicPr preferRelativeResize="0"/>
          <p:nvPr/>
        </p:nvPicPr>
        <p:blipFill rotWithShape="1">
          <a:blip r:embed="rId5">
            <a:alphaModFix/>
          </a:blip>
          <a:srcRect/>
          <a:stretch/>
        </p:blipFill>
        <p:spPr>
          <a:xfrm>
            <a:off x="2567940" y="1200369"/>
            <a:ext cx="4008120" cy="2742762"/>
          </a:xfrm>
          <a:prstGeom prst="rect">
            <a:avLst/>
          </a:prstGeom>
          <a:noFill/>
          <a:ln>
            <a:noFill/>
          </a:ln>
        </p:spPr>
      </p:pic>
      <p:sp>
        <p:nvSpPr>
          <p:cNvPr id="1760" name="Google Shape;1760;p320"/>
          <p:cNvSpPr txBox="1">
            <a:spLocks noGrp="1"/>
          </p:cNvSpPr>
          <p:nvPr>
            <p:ph type="body" idx="1"/>
          </p:nvPr>
        </p:nvSpPr>
        <p:spPr>
          <a:xfrm rot="-525871">
            <a:off x="2714091" y="2148474"/>
            <a:ext cx="3673884" cy="55448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3200"/>
              <a:buFont typeface="Public Sans"/>
              <a:buNone/>
              <a:defRPr sz="2800" b="1" i="1"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Caption">
  <p:cSld name="1_Caption JUt4ul/zGWI=">
    <p:spTree>
      <p:nvGrpSpPr>
        <p:cNvPr id="1" name="Shape 1761"/>
        <p:cNvGrpSpPr/>
        <p:nvPr/>
      </p:nvGrpSpPr>
      <p:grpSpPr>
        <a:xfrm>
          <a:off x="0" y="0"/>
          <a:ext cx="0" cy="0"/>
          <a:chOff x="0" y="0"/>
          <a:chExt cx="0" cy="0"/>
        </a:xfrm>
      </p:grpSpPr>
      <p:grpSp>
        <p:nvGrpSpPr>
          <p:cNvPr id="1762" name="Google Shape;1762;p321"/>
          <p:cNvGrpSpPr/>
          <p:nvPr/>
        </p:nvGrpSpPr>
        <p:grpSpPr>
          <a:xfrm>
            <a:off x="444" y="0"/>
            <a:ext cx="9143556" cy="5143500"/>
            <a:chOff x="444" y="317809"/>
            <a:chExt cx="9143556" cy="5143500"/>
          </a:xfrm>
        </p:grpSpPr>
        <p:pic>
          <p:nvPicPr>
            <p:cNvPr id="1763" name="Google Shape;1763;p321"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764" name="Google Shape;1764;p321"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765" name="Google Shape;1765;p32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pic>
        <p:nvPicPr>
          <p:cNvPr id="1766" name="Google Shape;1766;p321" descr="A picture containing text&#10;&#10;Description automatically generated"/>
          <p:cNvPicPr preferRelativeResize="0"/>
          <p:nvPr/>
        </p:nvPicPr>
        <p:blipFill rotWithShape="1">
          <a:blip r:embed="rId4">
            <a:alphaModFix amt="85000"/>
          </a:blip>
          <a:srcRect/>
          <a:stretch/>
        </p:blipFill>
        <p:spPr>
          <a:xfrm>
            <a:off x="2251213" y="1143261"/>
            <a:ext cx="4641574" cy="2799228"/>
          </a:xfrm>
          <a:prstGeom prst="rect">
            <a:avLst/>
          </a:prstGeom>
          <a:noFill/>
          <a:ln>
            <a:noFill/>
          </a:ln>
        </p:spPr>
      </p:pic>
      <p:sp>
        <p:nvSpPr>
          <p:cNvPr id="1767" name="Google Shape;1767;p321"/>
          <p:cNvSpPr txBox="1">
            <a:spLocks noGrp="1"/>
          </p:cNvSpPr>
          <p:nvPr>
            <p:ph type="body" idx="1"/>
          </p:nvPr>
        </p:nvSpPr>
        <p:spPr>
          <a:xfrm>
            <a:off x="2740961" y="1824708"/>
            <a:ext cx="3602088" cy="4724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68" name="Google Shape;1768;p321"/>
          <p:cNvSpPr txBox="1">
            <a:spLocks noGrp="1"/>
          </p:cNvSpPr>
          <p:nvPr>
            <p:ph type="body" idx="2"/>
          </p:nvPr>
        </p:nvSpPr>
        <p:spPr>
          <a:xfrm>
            <a:off x="2740960" y="239891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aption">
  <p:cSld name="Discussion">
    <p:spTree>
      <p:nvGrpSpPr>
        <p:cNvPr id="1" name="Shape 1769"/>
        <p:cNvGrpSpPr/>
        <p:nvPr/>
      </p:nvGrpSpPr>
      <p:grpSpPr>
        <a:xfrm>
          <a:off x="0" y="0"/>
          <a:ext cx="0" cy="0"/>
          <a:chOff x="0" y="0"/>
          <a:chExt cx="0" cy="0"/>
        </a:xfrm>
      </p:grpSpPr>
      <p:pic>
        <p:nvPicPr>
          <p:cNvPr id="1770" name="Google Shape;1770;p322"/>
          <p:cNvPicPr preferRelativeResize="0"/>
          <p:nvPr/>
        </p:nvPicPr>
        <p:blipFill rotWithShape="1">
          <a:blip r:embed="rId2">
            <a:alphaModFix amt="70000"/>
          </a:blip>
          <a:srcRect t="1816" b="12611"/>
          <a:stretch/>
        </p:blipFill>
        <p:spPr>
          <a:xfrm>
            <a:off x="0" y="-1"/>
            <a:ext cx="9144000" cy="5143501"/>
          </a:xfrm>
          <a:prstGeom prst="rect">
            <a:avLst/>
          </a:prstGeom>
          <a:noFill/>
          <a:ln>
            <a:noFill/>
          </a:ln>
        </p:spPr>
      </p:pic>
      <p:pic>
        <p:nvPicPr>
          <p:cNvPr id="1771" name="Google Shape;1771;p322"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772" name="Google Shape;1772;p322"/>
          <p:cNvSpPr/>
          <p:nvPr/>
        </p:nvSpPr>
        <p:spPr>
          <a:xfrm>
            <a:off x="3322314" y="1790299"/>
            <a:ext cx="2539465" cy="644893"/>
          </a:xfrm>
          <a:prstGeom prst="roundRect">
            <a:avLst>
              <a:gd name="adj" fmla="val 12859"/>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Public Sans"/>
              <a:ea typeface="Public Sans"/>
              <a:cs typeface="Public Sans"/>
              <a:sym typeface="Public Sans"/>
            </a:endParaRPr>
          </a:p>
        </p:txBody>
      </p:sp>
      <p:sp>
        <p:nvSpPr>
          <p:cNvPr id="1773" name="Google Shape;1773;p322"/>
          <p:cNvSpPr txBox="1">
            <a:spLocks noGrp="1"/>
          </p:cNvSpPr>
          <p:nvPr>
            <p:ph type="body" idx="1"/>
          </p:nvPr>
        </p:nvSpPr>
        <p:spPr>
          <a:xfrm>
            <a:off x="3553313" y="1914665"/>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74" name="Google Shape;1774;p322"/>
          <p:cNvSpPr txBox="1">
            <a:spLocks noGrp="1"/>
          </p:cNvSpPr>
          <p:nvPr>
            <p:ph type="body" idx="2"/>
          </p:nvPr>
        </p:nvSpPr>
        <p:spPr>
          <a:xfrm>
            <a:off x="2770956" y="2580686"/>
            <a:ext cx="3602088" cy="719671"/>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Caption">
  <p:cSld name="Discussion slide">
    <p:spTree>
      <p:nvGrpSpPr>
        <p:cNvPr id="1" name="Shape 1775"/>
        <p:cNvGrpSpPr/>
        <p:nvPr/>
      </p:nvGrpSpPr>
      <p:grpSpPr>
        <a:xfrm>
          <a:off x="0" y="0"/>
          <a:ext cx="0" cy="0"/>
          <a:chOff x="0" y="0"/>
          <a:chExt cx="0" cy="0"/>
        </a:xfrm>
      </p:grpSpPr>
      <p:grpSp>
        <p:nvGrpSpPr>
          <p:cNvPr id="1776" name="Google Shape;1776;p323"/>
          <p:cNvGrpSpPr/>
          <p:nvPr/>
        </p:nvGrpSpPr>
        <p:grpSpPr>
          <a:xfrm>
            <a:off x="-3149" y="1"/>
            <a:ext cx="9147149" cy="5143500"/>
            <a:chOff x="-3149" y="1"/>
            <a:chExt cx="9147149" cy="5143500"/>
          </a:xfrm>
        </p:grpSpPr>
        <p:pic>
          <p:nvPicPr>
            <p:cNvPr id="1777" name="Google Shape;1777;p323"/>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78" name="Google Shape;1778;p323"/>
            <p:cNvSpPr/>
            <p:nvPr/>
          </p:nvSpPr>
          <p:spPr>
            <a:xfrm>
              <a:off x="-938" y="2804160"/>
              <a:ext cx="9144938" cy="2339340"/>
            </a:xfrm>
            <a:prstGeom prst="rect">
              <a:avLst/>
            </a:prstGeom>
            <a:solidFill>
              <a:schemeClr val="dk2">
                <a:alpha val="7490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79" name="Google Shape;1779;p323"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80" name="Google Shape;1780;p323"/>
          <p:cNvGrpSpPr/>
          <p:nvPr/>
        </p:nvGrpSpPr>
        <p:grpSpPr>
          <a:xfrm>
            <a:off x="2349390" y="1908808"/>
            <a:ext cx="4506182" cy="1790703"/>
            <a:chOff x="2560319" y="1790699"/>
            <a:chExt cx="4084321" cy="1623060"/>
          </a:xfrm>
        </p:grpSpPr>
        <p:sp>
          <p:nvSpPr>
            <p:cNvPr id="1781" name="Google Shape;1781;p323"/>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82" name="Google Shape;1782;p323"/>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83" name="Google Shape;1783;p323"/>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dk2"/>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84" name="Google Shape;1784;p323"/>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ontents 5">
    <p:spTree>
      <p:nvGrpSpPr>
        <p:cNvPr id="1" name="Shape 72"/>
        <p:cNvGrpSpPr/>
        <p:nvPr/>
      </p:nvGrpSpPr>
      <p:grpSpPr>
        <a:xfrm>
          <a:off x="0" y="0"/>
          <a:ext cx="0" cy="0"/>
          <a:chOff x="0" y="0"/>
          <a:chExt cx="0" cy="0"/>
        </a:xfrm>
      </p:grpSpPr>
      <p:sp>
        <p:nvSpPr>
          <p:cNvPr id="73" name="Google Shape;73;p224"/>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74" name="Google Shape;74;p224"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75" name="Google Shape;75;p224"/>
          <p:cNvSpPr>
            <a:spLocks noGrp="1"/>
          </p:cNvSpPr>
          <p:nvPr>
            <p:ph type="pic" idx="2"/>
          </p:nvPr>
        </p:nvSpPr>
        <p:spPr>
          <a:xfrm>
            <a:off x="4734046" y="638171"/>
            <a:ext cx="4417249" cy="4030832"/>
          </a:xfrm>
          <a:prstGeom prst="rect">
            <a:avLst/>
          </a:prstGeom>
          <a:noFill/>
          <a:ln>
            <a:noFill/>
          </a:ln>
        </p:spPr>
      </p:sp>
      <p:sp>
        <p:nvSpPr>
          <p:cNvPr id="76" name="Google Shape;76;p224"/>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77" name="Google Shape;77;p224"/>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78" name="Google Shape;78;p224"/>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9" name="Google Shape;79;p224"/>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Caption">
  <p:cSld name="Discussion 3">
    <p:spTree>
      <p:nvGrpSpPr>
        <p:cNvPr id="1" name="Shape 1785"/>
        <p:cNvGrpSpPr/>
        <p:nvPr/>
      </p:nvGrpSpPr>
      <p:grpSpPr>
        <a:xfrm>
          <a:off x="0" y="0"/>
          <a:ext cx="0" cy="0"/>
          <a:chOff x="0" y="0"/>
          <a:chExt cx="0" cy="0"/>
        </a:xfrm>
      </p:grpSpPr>
      <p:grpSp>
        <p:nvGrpSpPr>
          <p:cNvPr id="1786" name="Google Shape;1786;p324"/>
          <p:cNvGrpSpPr/>
          <p:nvPr/>
        </p:nvGrpSpPr>
        <p:grpSpPr>
          <a:xfrm>
            <a:off x="-3149" y="1"/>
            <a:ext cx="9147149" cy="5143500"/>
            <a:chOff x="-3149" y="1"/>
            <a:chExt cx="9147149" cy="5143500"/>
          </a:xfrm>
        </p:grpSpPr>
        <p:pic>
          <p:nvPicPr>
            <p:cNvPr id="1787" name="Google Shape;1787;p324"/>
            <p:cNvPicPr preferRelativeResize="0"/>
            <p:nvPr/>
          </p:nvPicPr>
          <p:blipFill rotWithShape="1">
            <a:blip r:embed="rId2">
              <a:alphaModFix/>
            </a:blip>
            <a:srcRect t="2687" b="12936"/>
            <a:stretch/>
          </p:blipFill>
          <p:spPr>
            <a:xfrm>
              <a:off x="-3149" y="1"/>
              <a:ext cx="9144002" cy="5143500"/>
            </a:xfrm>
            <a:prstGeom prst="rect">
              <a:avLst/>
            </a:prstGeom>
            <a:noFill/>
            <a:ln>
              <a:noFill/>
            </a:ln>
          </p:spPr>
        </p:pic>
        <p:sp>
          <p:nvSpPr>
            <p:cNvPr id="1788" name="Google Shape;1788;p324"/>
            <p:cNvSpPr/>
            <p:nvPr/>
          </p:nvSpPr>
          <p:spPr>
            <a:xfrm>
              <a:off x="-938" y="2804160"/>
              <a:ext cx="9144938" cy="2339340"/>
            </a:xfrm>
            <a:prstGeom prst="rect">
              <a:avLst/>
            </a:prstGeom>
            <a:solidFill>
              <a:schemeClr val="accent1">
                <a:alpha val="7490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grpSp>
      <p:pic>
        <p:nvPicPr>
          <p:cNvPr id="1789" name="Google Shape;1789;p324"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grpSp>
        <p:nvGrpSpPr>
          <p:cNvPr id="1790" name="Google Shape;1790;p324"/>
          <p:cNvGrpSpPr/>
          <p:nvPr/>
        </p:nvGrpSpPr>
        <p:grpSpPr>
          <a:xfrm>
            <a:off x="2349390" y="1908808"/>
            <a:ext cx="4506182" cy="1790703"/>
            <a:chOff x="2560319" y="1790699"/>
            <a:chExt cx="4084321" cy="1623060"/>
          </a:xfrm>
        </p:grpSpPr>
        <p:sp>
          <p:nvSpPr>
            <p:cNvPr id="1791" name="Google Shape;1791;p324"/>
            <p:cNvSpPr/>
            <p:nvPr/>
          </p:nvSpPr>
          <p:spPr>
            <a:xfrm>
              <a:off x="2560319" y="1790699"/>
              <a:ext cx="4023360" cy="1562098"/>
            </a:xfrm>
            <a:prstGeom prst="roundRect">
              <a:avLst>
                <a:gd name="adj" fmla="val 11641"/>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sp>
          <p:nvSpPr>
            <p:cNvPr id="1792" name="Google Shape;1792;p324"/>
            <p:cNvSpPr/>
            <p:nvPr/>
          </p:nvSpPr>
          <p:spPr>
            <a:xfrm>
              <a:off x="2621280" y="1851661"/>
              <a:ext cx="4023360" cy="1562098"/>
            </a:xfrm>
            <a:prstGeom prst="roundRect">
              <a:avLst>
                <a:gd name="adj" fmla="val 12199"/>
              </a:avLst>
            </a:prstGeom>
            <a:noFill/>
            <a:ln w="25400" cap="flat" cmpd="sng">
              <a:solidFill>
                <a:srgbClr val="BC7D2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600"/>
                <a:buFont typeface="Calibri"/>
                <a:buNone/>
              </a:pPr>
              <a:endParaRPr sz="1600" b="0" i="1" u="none" strike="noStrike" cap="none">
                <a:solidFill>
                  <a:schemeClr val="dk1"/>
                </a:solidFill>
                <a:latin typeface="Public Sans"/>
                <a:ea typeface="Public Sans"/>
                <a:cs typeface="Public Sans"/>
                <a:sym typeface="Public Sans"/>
              </a:endParaRPr>
            </a:p>
          </p:txBody>
        </p:sp>
      </p:grpSp>
      <p:sp>
        <p:nvSpPr>
          <p:cNvPr id="1793" name="Google Shape;1793;p324"/>
          <p:cNvSpPr txBox="1">
            <a:spLocks noGrp="1"/>
          </p:cNvSpPr>
          <p:nvPr>
            <p:ph type="body" idx="1"/>
          </p:nvPr>
        </p:nvSpPr>
        <p:spPr>
          <a:xfrm>
            <a:off x="3553313" y="2127464"/>
            <a:ext cx="2077466" cy="39616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22366A"/>
              </a:buClr>
              <a:buSzPts val="2800"/>
              <a:buFont typeface="Arial"/>
              <a:buNone/>
              <a:defRPr sz="2000" b="1" i="1" u="none" strike="noStrike" cap="none">
                <a:solidFill>
                  <a:schemeClr val="accent1"/>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794" name="Google Shape;1794;p324"/>
          <p:cNvSpPr txBox="1">
            <a:spLocks noGrp="1"/>
          </p:cNvSpPr>
          <p:nvPr>
            <p:ph type="body" idx="2"/>
          </p:nvPr>
        </p:nvSpPr>
        <p:spPr>
          <a:xfrm>
            <a:off x="2770956" y="2643161"/>
            <a:ext cx="3602088" cy="77581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Caption">
  <p:cSld name="1_Caption MWIvaKZLkwM=">
    <p:spTree>
      <p:nvGrpSpPr>
        <p:cNvPr id="1" name="Shape 1795"/>
        <p:cNvGrpSpPr/>
        <p:nvPr/>
      </p:nvGrpSpPr>
      <p:grpSpPr>
        <a:xfrm>
          <a:off x="0" y="0"/>
          <a:ext cx="0" cy="0"/>
          <a:chOff x="0" y="0"/>
          <a:chExt cx="0" cy="0"/>
        </a:xfrm>
      </p:grpSpPr>
      <p:sp>
        <p:nvSpPr>
          <p:cNvPr id="1796" name="Google Shape;1796;p325"/>
          <p:cNvSpPr/>
          <p:nvPr/>
        </p:nvSpPr>
        <p:spPr>
          <a:xfrm>
            <a:off x="4690334" y="0"/>
            <a:ext cx="4453668" cy="5139879"/>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797" name="Google Shape;1797;p325" descr="Shape&#10;&#10;Description automatically generated with low confidence"/>
          <p:cNvSpPr/>
          <p:nvPr/>
        </p:nvSpPr>
        <p:spPr>
          <a:xfrm>
            <a:off x="0" y="0"/>
            <a:ext cx="9144000" cy="5143500"/>
          </a:xfrm>
          <a:prstGeom prst="rect">
            <a:avLst/>
          </a:prstGeom>
          <a:solidFill>
            <a:srgbClr val="FFFFFF"/>
          </a:solidFill>
          <a:ln>
            <a:noFill/>
          </a:ln>
        </p:spPr>
      </p:sp>
      <p:sp>
        <p:nvSpPr>
          <p:cNvPr id="1798" name="Google Shape;1798;p325"/>
          <p:cNvSpPr>
            <a:spLocks noGrp="1"/>
          </p:cNvSpPr>
          <p:nvPr>
            <p:ph type="pic" idx="2"/>
          </p:nvPr>
        </p:nvSpPr>
        <p:spPr>
          <a:xfrm>
            <a:off x="-1" y="0"/>
            <a:ext cx="4690335" cy="5139879"/>
          </a:xfrm>
          <a:prstGeom prst="rect">
            <a:avLst/>
          </a:prstGeom>
          <a:noFill/>
          <a:ln>
            <a:noFill/>
          </a:ln>
        </p:spPr>
      </p:sp>
      <p:sp>
        <p:nvSpPr>
          <p:cNvPr id="1799" name="Google Shape;1799;p325"/>
          <p:cNvSpPr/>
          <p:nvPr/>
        </p:nvSpPr>
        <p:spPr>
          <a:xfrm>
            <a:off x="4548336" y="420700"/>
            <a:ext cx="4595664" cy="428172"/>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0" name="Google Shape;1800;p325"/>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1" name="Google Shape;1801;p325"/>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Caption">
  <p:cSld name="1_Caption EI4xA18PJAQ=">
    <p:spTree>
      <p:nvGrpSpPr>
        <p:cNvPr id="1" name="Shape 1802"/>
        <p:cNvGrpSpPr/>
        <p:nvPr/>
      </p:nvGrpSpPr>
      <p:grpSpPr>
        <a:xfrm>
          <a:off x="0" y="0"/>
          <a:ext cx="0" cy="0"/>
          <a:chOff x="0" y="0"/>
          <a:chExt cx="0" cy="0"/>
        </a:xfrm>
      </p:grpSpPr>
      <p:sp>
        <p:nvSpPr>
          <p:cNvPr id="1803" name="Google Shape;1803;p326"/>
          <p:cNvSpPr/>
          <p:nvPr/>
        </p:nvSpPr>
        <p:spPr>
          <a:xfrm>
            <a:off x="4690334" y="0"/>
            <a:ext cx="4453668" cy="513987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04" name="Google Shape;1804;p326" descr="Shape&#10;&#10;Description automatically generated with low confidence"/>
          <p:cNvSpPr/>
          <p:nvPr/>
        </p:nvSpPr>
        <p:spPr>
          <a:xfrm>
            <a:off x="0" y="0"/>
            <a:ext cx="9144000" cy="5143500"/>
          </a:xfrm>
          <a:prstGeom prst="rect">
            <a:avLst/>
          </a:prstGeom>
          <a:solidFill>
            <a:srgbClr val="FFFFFF"/>
          </a:solidFill>
          <a:ln>
            <a:noFill/>
          </a:ln>
        </p:spPr>
      </p:sp>
      <p:sp>
        <p:nvSpPr>
          <p:cNvPr id="1805" name="Google Shape;1805;p326"/>
          <p:cNvSpPr>
            <a:spLocks noGrp="1"/>
          </p:cNvSpPr>
          <p:nvPr>
            <p:ph type="pic" idx="2"/>
          </p:nvPr>
        </p:nvSpPr>
        <p:spPr>
          <a:xfrm>
            <a:off x="-1" y="0"/>
            <a:ext cx="4690335" cy="5139879"/>
          </a:xfrm>
          <a:prstGeom prst="rect">
            <a:avLst/>
          </a:prstGeom>
          <a:noFill/>
          <a:ln>
            <a:noFill/>
          </a:ln>
        </p:spPr>
      </p:sp>
      <p:sp>
        <p:nvSpPr>
          <p:cNvPr id="1806" name="Google Shape;1806;p326"/>
          <p:cNvSpPr/>
          <p:nvPr/>
        </p:nvSpPr>
        <p:spPr>
          <a:xfrm>
            <a:off x="4548336" y="420700"/>
            <a:ext cx="4595664" cy="428172"/>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07" name="Google Shape;1807;p326"/>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08" name="Google Shape;1808;p326"/>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Caption">
  <p:cSld name="1_Caption bVJgTm3UpWw=">
    <p:spTree>
      <p:nvGrpSpPr>
        <p:cNvPr id="1" name="Shape 1809"/>
        <p:cNvGrpSpPr/>
        <p:nvPr/>
      </p:nvGrpSpPr>
      <p:grpSpPr>
        <a:xfrm>
          <a:off x="0" y="0"/>
          <a:ext cx="0" cy="0"/>
          <a:chOff x="0" y="0"/>
          <a:chExt cx="0" cy="0"/>
        </a:xfrm>
      </p:grpSpPr>
      <p:sp>
        <p:nvSpPr>
          <p:cNvPr id="1810" name="Google Shape;1810;p327"/>
          <p:cNvSpPr/>
          <p:nvPr/>
        </p:nvSpPr>
        <p:spPr>
          <a:xfrm>
            <a:off x="4690334" y="0"/>
            <a:ext cx="4453668" cy="513987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811" name="Google Shape;1811;p327" descr="Shape&#10;&#10;Description automatically generated with low confidence"/>
          <p:cNvSpPr/>
          <p:nvPr/>
        </p:nvSpPr>
        <p:spPr>
          <a:xfrm>
            <a:off x="0" y="0"/>
            <a:ext cx="9144000" cy="5143500"/>
          </a:xfrm>
          <a:prstGeom prst="rect">
            <a:avLst/>
          </a:prstGeom>
          <a:solidFill>
            <a:srgbClr val="FFFFFF"/>
          </a:solidFill>
          <a:ln>
            <a:noFill/>
          </a:ln>
        </p:spPr>
      </p:sp>
      <p:sp>
        <p:nvSpPr>
          <p:cNvPr id="1812" name="Google Shape;1812;p327"/>
          <p:cNvSpPr>
            <a:spLocks noGrp="1"/>
          </p:cNvSpPr>
          <p:nvPr>
            <p:ph type="pic" idx="2"/>
          </p:nvPr>
        </p:nvSpPr>
        <p:spPr>
          <a:xfrm>
            <a:off x="-1" y="0"/>
            <a:ext cx="4690335" cy="5139879"/>
          </a:xfrm>
          <a:prstGeom prst="rect">
            <a:avLst/>
          </a:prstGeom>
          <a:noFill/>
          <a:ln>
            <a:noFill/>
          </a:ln>
        </p:spPr>
      </p:sp>
      <p:sp>
        <p:nvSpPr>
          <p:cNvPr id="1813" name="Google Shape;1813;p327"/>
          <p:cNvSpPr/>
          <p:nvPr/>
        </p:nvSpPr>
        <p:spPr>
          <a:xfrm>
            <a:off x="4548336" y="420700"/>
            <a:ext cx="4595664" cy="428172"/>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000"/>
              <a:buFont typeface="Calibri"/>
              <a:buNone/>
            </a:pPr>
            <a:endParaRPr sz="2000" b="0" i="0" u="none" strike="noStrike" cap="none">
              <a:solidFill>
                <a:schemeClr val="lt1"/>
              </a:solidFill>
              <a:latin typeface="Public Sans"/>
              <a:ea typeface="Public Sans"/>
              <a:cs typeface="Public Sans"/>
              <a:sym typeface="Public Sans"/>
            </a:endParaRPr>
          </a:p>
        </p:txBody>
      </p:sp>
      <p:sp>
        <p:nvSpPr>
          <p:cNvPr id="1814" name="Google Shape;1814;p327"/>
          <p:cNvSpPr txBox="1">
            <a:spLocks noGrp="1"/>
          </p:cNvSpPr>
          <p:nvPr>
            <p:ph type="body" idx="1"/>
          </p:nvPr>
        </p:nvSpPr>
        <p:spPr>
          <a:xfrm>
            <a:off x="4849731" y="1061223"/>
            <a:ext cx="4140265" cy="356852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15" name="Google Shape;1815;p327"/>
          <p:cNvSpPr txBox="1">
            <a:spLocks noGrp="1"/>
          </p:cNvSpPr>
          <p:nvPr>
            <p:ph type="title"/>
          </p:nvPr>
        </p:nvSpPr>
        <p:spPr>
          <a:xfrm>
            <a:off x="4849731" y="462740"/>
            <a:ext cx="4140265"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Caption">
  <p:cSld name="Guided activity">
    <p:spTree>
      <p:nvGrpSpPr>
        <p:cNvPr id="1" name="Shape 1816"/>
        <p:cNvGrpSpPr/>
        <p:nvPr/>
      </p:nvGrpSpPr>
      <p:grpSpPr>
        <a:xfrm>
          <a:off x="0" y="0"/>
          <a:ext cx="0" cy="0"/>
          <a:chOff x="0" y="0"/>
          <a:chExt cx="0" cy="0"/>
        </a:xfrm>
      </p:grpSpPr>
      <p:sp>
        <p:nvSpPr>
          <p:cNvPr id="1817" name="Google Shape;1817;p328"/>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1" i="0" u="none" strike="noStrike" cap="none">
              <a:solidFill>
                <a:schemeClr val="lt1"/>
              </a:solidFill>
              <a:latin typeface="Public Sans"/>
              <a:ea typeface="Public Sans"/>
              <a:cs typeface="Public Sans"/>
              <a:sym typeface="Public Sans"/>
            </a:endParaRPr>
          </a:p>
        </p:txBody>
      </p:sp>
      <p:pic>
        <p:nvPicPr>
          <p:cNvPr id="1818" name="Google Shape;1818;p328" descr="Background pattern&#10;&#10;Description automatically generated"/>
          <p:cNvPicPr preferRelativeResize="0"/>
          <p:nvPr/>
        </p:nvPicPr>
        <p:blipFill rotWithShape="1">
          <a:blip r:embed="rId2">
            <a:alphaModFix/>
          </a:blip>
          <a:srcRect l="20567" r="20566" b="45930"/>
          <a:stretch/>
        </p:blipFill>
        <p:spPr>
          <a:xfrm rot="5400000">
            <a:off x="5391150" y="1390650"/>
            <a:ext cx="5143500" cy="2362200"/>
          </a:xfrm>
          <a:prstGeom prst="rect">
            <a:avLst/>
          </a:prstGeom>
          <a:solidFill>
            <a:schemeClr val="dk2"/>
          </a:solidFill>
          <a:ln>
            <a:noFill/>
          </a:ln>
        </p:spPr>
      </p:pic>
      <p:sp>
        <p:nvSpPr>
          <p:cNvPr id="1819" name="Google Shape;1819;p328" descr="Shape&#10;&#10;Description automatically generated with low confidence"/>
          <p:cNvSpPr/>
          <p:nvPr/>
        </p:nvSpPr>
        <p:spPr>
          <a:xfrm>
            <a:off x="0" y="0"/>
            <a:ext cx="9144000" cy="5143500"/>
          </a:xfrm>
          <a:prstGeom prst="rect">
            <a:avLst/>
          </a:prstGeom>
          <a:solidFill>
            <a:srgbClr val="FFFFFF"/>
          </a:solidFill>
          <a:ln>
            <a:noFill/>
          </a:ln>
        </p:spPr>
      </p:sp>
      <p:cxnSp>
        <p:nvCxnSpPr>
          <p:cNvPr id="1820" name="Google Shape;1820;p328"/>
          <p:cNvCxnSpPr/>
          <p:nvPr/>
        </p:nvCxnSpPr>
        <p:spPr>
          <a:xfrm>
            <a:off x="777369" y="2062045"/>
            <a:ext cx="0" cy="1882258"/>
          </a:xfrm>
          <a:prstGeom prst="straightConnector1">
            <a:avLst/>
          </a:prstGeom>
          <a:noFill/>
          <a:ln w="38100" cap="flat" cmpd="sng">
            <a:solidFill>
              <a:srgbClr val="22366A"/>
            </a:solidFill>
            <a:prstDash val="solid"/>
            <a:miter lim="800000"/>
            <a:headEnd type="none" w="sm" len="sm"/>
            <a:tailEnd type="none" w="sm" len="sm"/>
          </a:ln>
        </p:spPr>
      </p:cxnSp>
      <p:pic>
        <p:nvPicPr>
          <p:cNvPr id="1821" name="Google Shape;1821;p328" descr="A picture containing indoor&#10;&#10;Description automatically generated"/>
          <p:cNvPicPr preferRelativeResize="0"/>
          <p:nvPr/>
        </p:nvPicPr>
        <p:blipFill rotWithShape="1">
          <a:blip r:embed="rId3">
            <a:alphaModFix/>
          </a:blip>
          <a:srcRect l="20443" r="22451"/>
          <a:stretch/>
        </p:blipFill>
        <p:spPr>
          <a:xfrm>
            <a:off x="5353758" y="1004593"/>
            <a:ext cx="2781568" cy="3247434"/>
          </a:xfrm>
          <a:prstGeom prst="rect">
            <a:avLst/>
          </a:prstGeom>
          <a:noFill/>
          <a:ln w="28575" cap="flat" cmpd="sng">
            <a:solidFill>
              <a:srgbClr val="D8D8D8"/>
            </a:solidFill>
            <a:prstDash val="solid"/>
            <a:round/>
            <a:headEnd type="none" w="sm" len="sm"/>
            <a:tailEnd type="none" w="sm" len="sm"/>
          </a:ln>
        </p:spPr>
      </p:pic>
      <p:sp>
        <p:nvSpPr>
          <p:cNvPr id="1822" name="Google Shape;1822;p328"/>
          <p:cNvSpPr txBox="1">
            <a:spLocks noGrp="1"/>
          </p:cNvSpPr>
          <p:nvPr>
            <p:ph type="body" idx="1"/>
          </p:nvPr>
        </p:nvSpPr>
        <p:spPr>
          <a:xfrm>
            <a:off x="912063" y="2052267"/>
            <a:ext cx="3673884" cy="1882257"/>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dk1"/>
              </a:buClr>
              <a:buSzPts val="1500"/>
              <a:buFont typeface="Noto Sans Symbols"/>
              <a:buChar char="▪"/>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23" name="Google Shape;1823;p328"/>
          <p:cNvSpPr txBox="1">
            <a:spLocks noGrp="1"/>
          </p:cNvSpPr>
          <p:nvPr>
            <p:ph type="title"/>
          </p:nvPr>
        </p:nvSpPr>
        <p:spPr>
          <a:xfrm>
            <a:off x="912063" y="1246189"/>
            <a:ext cx="3673884" cy="5868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800"/>
              <a:buFont typeface="Public Sans"/>
              <a:buNone/>
              <a:defRPr sz="28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Caption">
  <p:cSld name="1_Caption btCKij3Zla0=">
    <p:spTree>
      <p:nvGrpSpPr>
        <p:cNvPr id="1" name="Shape 1824"/>
        <p:cNvGrpSpPr/>
        <p:nvPr/>
      </p:nvGrpSpPr>
      <p:grpSpPr>
        <a:xfrm>
          <a:off x="0" y="0"/>
          <a:ext cx="0" cy="0"/>
          <a:chOff x="0" y="0"/>
          <a:chExt cx="0" cy="0"/>
        </a:xfrm>
      </p:grpSpPr>
      <p:pic>
        <p:nvPicPr>
          <p:cNvPr id="1825" name="Google Shape;1825;p329" descr="A picture containing graphical user interface&#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826" name="Google Shape;1826;p329" descr="Shape&#10;&#10;Description automatically generated with low confidence"/>
          <p:cNvSpPr/>
          <p:nvPr/>
        </p:nvSpPr>
        <p:spPr>
          <a:xfrm>
            <a:off x="0" y="0"/>
            <a:ext cx="9144000" cy="5143500"/>
          </a:xfrm>
          <a:prstGeom prst="rect">
            <a:avLst/>
          </a:prstGeom>
          <a:solidFill>
            <a:srgbClr val="FFFFFF"/>
          </a:solidFill>
          <a:ln>
            <a:noFill/>
          </a:ln>
        </p:spPr>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Divider 3">
  <p:cSld name="Divider 3">
    <p:bg>
      <p:bgPr>
        <a:solidFill>
          <a:srgbClr val="FD892C"/>
        </a:solidFill>
        <a:effectLst/>
      </p:bgPr>
    </p:bg>
    <p:spTree>
      <p:nvGrpSpPr>
        <p:cNvPr id="1" name="Shape 18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ontents 6">
    <p:spTree>
      <p:nvGrpSpPr>
        <p:cNvPr id="1" name="Shape 80"/>
        <p:cNvGrpSpPr/>
        <p:nvPr/>
      </p:nvGrpSpPr>
      <p:grpSpPr>
        <a:xfrm>
          <a:off x="0" y="0"/>
          <a:ext cx="0" cy="0"/>
          <a:chOff x="0" y="0"/>
          <a:chExt cx="0" cy="0"/>
        </a:xfrm>
      </p:grpSpPr>
      <p:sp>
        <p:nvSpPr>
          <p:cNvPr id="81" name="Google Shape;81;p225"/>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82" name="Google Shape;82;p225"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83" name="Google Shape;83;p225"/>
          <p:cNvSpPr>
            <a:spLocks noGrp="1"/>
          </p:cNvSpPr>
          <p:nvPr>
            <p:ph type="pic" idx="2"/>
          </p:nvPr>
        </p:nvSpPr>
        <p:spPr>
          <a:xfrm>
            <a:off x="4734046" y="638171"/>
            <a:ext cx="4417249" cy="4030832"/>
          </a:xfrm>
          <a:prstGeom prst="rect">
            <a:avLst/>
          </a:prstGeom>
          <a:noFill/>
          <a:ln>
            <a:noFill/>
          </a:ln>
        </p:spPr>
      </p:sp>
      <p:sp>
        <p:nvSpPr>
          <p:cNvPr id="84" name="Google Shape;84;p225"/>
          <p:cNvSpPr/>
          <p:nvPr/>
        </p:nvSpPr>
        <p:spPr>
          <a:xfrm>
            <a:off x="0" y="638171"/>
            <a:ext cx="4734046" cy="4030832"/>
          </a:xfrm>
          <a:prstGeom prst="rect">
            <a:avLst/>
          </a:prstGeom>
          <a:solidFill>
            <a:schemeClr val="accent1"/>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85" name="Google Shape;85;p22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86" name="Google Shape;86;p22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7" name="Google Shape;87;p22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ontents 7">
    <p:spTree>
      <p:nvGrpSpPr>
        <p:cNvPr id="1" name="Shape 88"/>
        <p:cNvGrpSpPr/>
        <p:nvPr/>
      </p:nvGrpSpPr>
      <p:grpSpPr>
        <a:xfrm>
          <a:off x="0" y="0"/>
          <a:ext cx="0" cy="0"/>
          <a:chOff x="0" y="0"/>
          <a:chExt cx="0" cy="0"/>
        </a:xfrm>
      </p:grpSpPr>
      <p:sp>
        <p:nvSpPr>
          <p:cNvPr id="89" name="Google Shape;89;p226"/>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90" name="Google Shape;90;p226"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91" name="Google Shape;91;p226"/>
          <p:cNvSpPr>
            <a:spLocks noGrp="1"/>
          </p:cNvSpPr>
          <p:nvPr>
            <p:ph type="pic" idx="2"/>
          </p:nvPr>
        </p:nvSpPr>
        <p:spPr>
          <a:xfrm>
            <a:off x="4734046" y="638171"/>
            <a:ext cx="4417249" cy="4030832"/>
          </a:xfrm>
          <a:prstGeom prst="rect">
            <a:avLst/>
          </a:prstGeom>
          <a:noFill/>
          <a:ln>
            <a:noFill/>
          </a:ln>
        </p:spPr>
      </p:sp>
      <p:sp>
        <p:nvSpPr>
          <p:cNvPr id="92" name="Google Shape;92;p226"/>
          <p:cNvSpPr/>
          <p:nvPr/>
        </p:nvSpPr>
        <p:spPr>
          <a:xfrm>
            <a:off x="0" y="638171"/>
            <a:ext cx="4734046" cy="4030832"/>
          </a:xfrm>
          <a:prstGeom prst="rect">
            <a:avLst/>
          </a:prstGeom>
          <a:solidFill>
            <a:schemeClr val="accent4"/>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93" name="Google Shape;93;p226"/>
          <p:cNvSpPr/>
          <p:nvPr/>
        </p:nvSpPr>
        <p:spPr>
          <a:xfrm>
            <a:off x="0" y="819942"/>
            <a:ext cx="144711" cy="323530"/>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94" name="Google Shape;94;p226"/>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 name="Google Shape;95;p226"/>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cSld name="1_Caption 3">
    <p:spTree>
      <p:nvGrpSpPr>
        <p:cNvPr id="1" name="Shape 96"/>
        <p:cNvGrpSpPr/>
        <p:nvPr/>
      </p:nvGrpSpPr>
      <p:grpSpPr>
        <a:xfrm>
          <a:off x="0" y="0"/>
          <a:ext cx="0" cy="0"/>
          <a:chOff x="0" y="0"/>
          <a:chExt cx="0" cy="0"/>
        </a:xfrm>
      </p:grpSpPr>
      <p:pic>
        <p:nvPicPr>
          <p:cNvPr id="97" name="Google Shape;97;p227"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98" name="Google Shape;98;p22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 name="Google Shape;99;p22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0" name="Google Shape;100;p227"/>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1_Caption 4">
    <p:spTree>
      <p:nvGrpSpPr>
        <p:cNvPr id="1" name="Shape 101"/>
        <p:cNvGrpSpPr/>
        <p:nvPr/>
      </p:nvGrpSpPr>
      <p:grpSpPr>
        <a:xfrm>
          <a:off x="0" y="0"/>
          <a:ext cx="0" cy="0"/>
          <a:chOff x="0" y="0"/>
          <a:chExt cx="0" cy="0"/>
        </a:xfrm>
      </p:grpSpPr>
      <p:pic>
        <p:nvPicPr>
          <p:cNvPr id="102" name="Google Shape;102;p228"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03" name="Google Shape;103;p22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 name="Google Shape;104;p22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5" name="Google Shape;105;p228"/>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06" name="Google Shape;106;p228"/>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07" name="Google Shape;107;p228" descr="Application&#10;&#10;Description automatically generated with low confidence"/>
          <p:cNvPicPr preferRelativeResize="0"/>
          <p:nvPr/>
        </p:nvPicPr>
        <p:blipFill rotWithShape="1">
          <a:blip r:embed="rId3">
            <a:alphaModFix/>
          </a:blip>
          <a:srcRect/>
          <a:stretch/>
        </p:blipFill>
        <p:spPr>
          <a:xfrm>
            <a:off x="2325914" y="1371153"/>
            <a:ext cx="4492172" cy="3617988"/>
          </a:xfrm>
          <a:prstGeom prst="rect">
            <a:avLst/>
          </a:prstGeom>
          <a:noFill/>
          <a:ln>
            <a:noFill/>
          </a:ln>
        </p:spPr>
      </p:pic>
      <p:sp>
        <p:nvSpPr>
          <p:cNvPr id="108" name="Google Shape;108;p228"/>
          <p:cNvSpPr txBox="1">
            <a:spLocks noGrp="1"/>
          </p:cNvSpPr>
          <p:nvPr>
            <p:ph type="body" idx="2"/>
          </p:nvPr>
        </p:nvSpPr>
        <p:spPr>
          <a:xfrm>
            <a:off x="2552068"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1_Caption 5">
    <p:spTree>
      <p:nvGrpSpPr>
        <p:cNvPr id="1" name="Shape 109"/>
        <p:cNvGrpSpPr/>
        <p:nvPr/>
      </p:nvGrpSpPr>
      <p:grpSpPr>
        <a:xfrm>
          <a:off x="0" y="0"/>
          <a:ext cx="0" cy="0"/>
          <a:chOff x="0" y="0"/>
          <a:chExt cx="0" cy="0"/>
        </a:xfrm>
      </p:grpSpPr>
      <p:pic>
        <p:nvPicPr>
          <p:cNvPr id="110" name="Google Shape;110;p229"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11" name="Google Shape;111;p22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 name="Google Shape;112;p22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3" name="Google Shape;113;p229"/>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14" name="Google Shape;114;p229"/>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15" name="Google Shape;115;p229" descr="Application&#10;&#10;Description automatically generated with low confidence"/>
          <p:cNvPicPr preferRelativeResize="0"/>
          <p:nvPr/>
        </p:nvPicPr>
        <p:blipFill rotWithShape="1">
          <a:blip r:embed="rId3">
            <a:alphaModFix/>
          </a:blip>
          <a:srcRect/>
          <a:stretch/>
        </p:blipFill>
        <p:spPr>
          <a:xfrm>
            <a:off x="742441" y="1371153"/>
            <a:ext cx="4492172" cy="3617988"/>
          </a:xfrm>
          <a:prstGeom prst="rect">
            <a:avLst/>
          </a:prstGeom>
          <a:noFill/>
          <a:ln>
            <a:noFill/>
          </a:ln>
        </p:spPr>
      </p:pic>
      <p:sp>
        <p:nvSpPr>
          <p:cNvPr id="116" name="Google Shape;116;p229"/>
          <p:cNvSpPr txBox="1">
            <a:spLocks noGrp="1"/>
          </p:cNvSpPr>
          <p:nvPr>
            <p:ph type="body" idx="2"/>
          </p:nvPr>
        </p:nvSpPr>
        <p:spPr>
          <a:xfrm>
            <a:off x="968595" y="1886851"/>
            <a:ext cx="4094057" cy="34409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1_Caption 6">
    <p:spTree>
      <p:nvGrpSpPr>
        <p:cNvPr id="1" name="Shape 117"/>
        <p:cNvGrpSpPr/>
        <p:nvPr/>
      </p:nvGrpSpPr>
      <p:grpSpPr>
        <a:xfrm>
          <a:off x="0" y="0"/>
          <a:ext cx="0" cy="0"/>
          <a:chOff x="0" y="0"/>
          <a:chExt cx="0" cy="0"/>
        </a:xfrm>
      </p:grpSpPr>
      <p:pic>
        <p:nvPicPr>
          <p:cNvPr id="118" name="Google Shape;118;p230"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19" name="Google Shape;119;p23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0" name="Google Shape;120;p23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1" name="Google Shape;121;p230"/>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22" name="Google Shape;122;p230"/>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23" name="Google Shape;123;p230"/>
          <p:cNvPicPr preferRelativeResize="0"/>
          <p:nvPr/>
        </p:nvPicPr>
        <p:blipFill rotWithShape="1">
          <a:blip r:embed="rId3">
            <a:alphaModFix/>
          </a:blip>
          <a:srcRect/>
          <a:stretch/>
        </p:blipFill>
        <p:spPr>
          <a:xfrm>
            <a:off x="1703135" y="1363361"/>
            <a:ext cx="5737730" cy="3621752"/>
          </a:xfrm>
          <a:prstGeom prst="rect">
            <a:avLst/>
          </a:prstGeom>
          <a:noFill/>
          <a:ln>
            <a:noFill/>
          </a:ln>
        </p:spPr>
      </p:pic>
      <p:sp>
        <p:nvSpPr>
          <p:cNvPr id="124" name="Google Shape;124;p230"/>
          <p:cNvSpPr txBox="1">
            <a:spLocks noGrp="1"/>
          </p:cNvSpPr>
          <p:nvPr>
            <p:ph type="body" idx="2"/>
          </p:nvPr>
        </p:nvSpPr>
        <p:spPr>
          <a:xfrm>
            <a:off x="2032052" y="1886850"/>
            <a:ext cx="5071275" cy="2161037"/>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1_Caption 7">
    <p:spTree>
      <p:nvGrpSpPr>
        <p:cNvPr id="1" name="Shape 125"/>
        <p:cNvGrpSpPr/>
        <p:nvPr/>
      </p:nvGrpSpPr>
      <p:grpSpPr>
        <a:xfrm>
          <a:off x="0" y="0"/>
          <a:ext cx="0" cy="0"/>
          <a:chOff x="0" y="0"/>
          <a:chExt cx="0" cy="0"/>
        </a:xfrm>
      </p:grpSpPr>
      <p:pic>
        <p:nvPicPr>
          <p:cNvPr id="126" name="Google Shape;126;p23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27" name="Google Shape;127;p23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8" name="Google Shape;128;p23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9" name="Google Shape;129;p231"/>
          <p:cNvSpPr txBox="1">
            <a:spLocks noGrp="1"/>
          </p:cNvSpPr>
          <p:nvPr>
            <p:ph type="body" idx="1"/>
          </p:nvPr>
        </p:nvSpPr>
        <p:spPr>
          <a:xfrm>
            <a:off x="135731" y="782882"/>
            <a:ext cx="8762942" cy="344092"/>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30" name="Google Shape;130;p231"/>
          <p:cNvCxnSpPr/>
          <p:nvPr/>
        </p:nvCxnSpPr>
        <p:spPr>
          <a:xfrm>
            <a:off x="0" y="4984696"/>
            <a:ext cx="9143999" cy="0"/>
          </a:xfrm>
          <a:prstGeom prst="straightConnector1">
            <a:avLst/>
          </a:prstGeom>
          <a:noFill/>
          <a:ln w="9525" cap="flat" cmpd="sng">
            <a:solidFill>
              <a:schemeClr val="dk1"/>
            </a:solidFill>
            <a:prstDash val="solid"/>
            <a:round/>
            <a:headEnd type="none" w="sm" len="sm"/>
            <a:tailEnd type="none" w="sm" len="sm"/>
          </a:ln>
        </p:spPr>
      </p:cxnSp>
      <p:pic>
        <p:nvPicPr>
          <p:cNvPr id="131" name="Google Shape;131;p231"/>
          <p:cNvPicPr preferRelativeResize="0"/>
          <p:nvPr/>
        </p:nvPicPr>
        <p:blipFill rotWithShape="1">
          <a:blip r:embed="rId3">
            <a:alphaModFix/>
          </a:blip>
          <a:srcRect/>
          <a:stretch/>
        </p:blipFill>
        <p:spPr>
          <a:xfrm>
            <a:off x="2107222" y="1873493"/>
            <a:ext cx="4929556" cy="3111619"/>
          </a:xfrm>
          <a:prstGeom prst="rect">
            <a:avLst/>
          </a:prstGeom>
          <a:noFill/>
          <a:ln>
            <a:noFill/>
          </a:ln>
        </p:spPr>
      </p:pic>
      <p:sp>
        <p:nvSpPr>
          <p:cNvPr id="132" name="Google Shape;132;p231"/>
          <p:cNvSpPr txBox="1">
            <a:spLocks noGrp="1"/>
          </p:cNvSpPr>
          <p:nvPr>
            <p:ph type="body" idx="2"/>
          </p:nvPr>
        </p:nvSpPr>
        <p:spPr>
          <a:xfrm>
            <a:off x="2377740" y="2303181"/>
            <a:ext cx="4379900" cy="1934975"/>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chemeClr val="dk1"/>
              </a:buClr>
              <a:buSzPts val="1400"/>
              <a:buFont typeface="Noto Sans Symbols"/>
              <a:buNone/>
              <a:defRPr sz="13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ontents 8">
    <p:spTree>
      <p:nvGrpSpPr>
        <p:cNvPr id="1" name="Shape 133"/>
        <p:cNvGrpSpPr/>
        <p:nvPr/>
      </p:nvGrpSpPr>
      <p:grpSpPr>
        <a:xfrm>
          <a:off x="0" y="0"/>
          <a:ext cx="0" cy="0"/>
          <a:chOff x="0" y="0"/>
          <a:chExt cx="0" cy="0"/>
        </a:xfrm>
      </p:grpSpPr>
      <p:pic>
        <p:nvPicPr>
          <p:cNvPr id="134" name="Google Shape;134;p23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35" name="Google Shape;135;p232"/>
          <p:cNvSpPr/>
          <p:nvPr/>
        </p:nvSpPr>
        <p:spPr>
          <a:xfrm>
            <a:off x="4109012" y="748626"/>
            <a:ext cx="327256" cy="3808292"/>
          </a:xfrm>
          <a:prstGeom prst="rect">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36" name="Google Shape;136;p232"/>
          <p:cNvSpPr>
            <a:spLocks noGrp="1"/>
          </p:cNvSpPr>
          <p:nvPr>
            <p:ph type="pic" idx="2"/>
          </p:nvPr>
        </p:nvSpPr>
        <p:spPr>
          <a:xfrm>
            <a:off x="0" y="667604"/>
            <a:ext cx="4201610" cy="3970337"/>
          </a:xfrm>
          <a:prstGeom prst="rect">
            <a:avLst/>
          </a:prstGeom>
          <a:noFill/>
          <a:ln>
            <a:noFill/>
          </a:ln>
        </p:spPr>
      </p:sp>
      <p:sp>
        <p:nvSpPr>
          <p:cNvPr id="137" name="Google Shape;137;p232"/>
          <p:cNvSpPr/>
          <p:nvPr/>
        </p:nvSpPr>
        <p:spPr>
          <a:xfrm>
            <a:off x="4436268" y="973867"/>
            <a:ext cx="4707732" cy="51392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38" name="Google Shape;138;p232"/>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39" name="Google Shape;139;p232"/>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ontents">
    <p:spTree>
      <p:nvGrpSpPr>
        <p:cNvPr id="1" name="Shape 10"/>
        <p:cNvGrpSpPr/>
        <p:nvPr/>
      </p:nvGrpSpPr>
      <p:grpSpPr>
        <a:xfrm>
          <a:off x="0" y="0"/>
          <a:ext cx="0" cy="0"/>
          <a:chOff x="0" y="0"/>
          <a:chExt cx="0" cy="0"/>
        </a:xfrm>
      </p:grpSpPr>
      <p:pic>
        <p:nvPicPr>
          <p:cNvPr id="11" name="Google Shape;11;p215" descr="A picture containing person, computer, indoor&#10;&#10;Description automatically generated"/>
          <p:cNvPicPr preferRelativeResize="0"/>
          <p:nvPr/>
        </p:nvPicPr>
        <p:blipFill rotWithShape="1">
          <a:blip r:embed="rId2">
            <a:alphaModFix/>
          </a:blip>
          <a:srcRect r="11110"/>
          <a:stretch/>
        </p:blipFill>
        <p:spPr>
          <a:xfrm flipH="1">
            <a:off x="0" y="0"/>
            <a:ext cx="9144000" cy="5143494"/>
          </a:xfrm>
          <a:prstGeom prst="rect">
            <a:avLst/>
          </a:prstGeom>
          <a:noFill/>
          <a:ln>
            <a:noFill/>
          </a:ln>
        </p:spPr>
      </p:pic>
      <p:pic>
        <p:nvPicPr>
          <p:cNvPr id="12" name="Google Shape;12;p215" descr="Shape&#10;&#10;Description automatically generated with low confidence"/>
          <p:cNvPicPr preferRelativeResize="0"/>
          <p:nvPr/>
        </p:nvPicPr>
        <p:blipFill rotWithShape="1">
          <a:blip r:embed="rId3">
            <a:alphaModFix/>
          </a:blip>
          <a:srcRect/>
          <a:stretch/>
        </p:blipFill>
        <p:spPr>
          <a:xfrm>
            <a:off x="0" y="6"/>
            <a:ext cx="9143990" cy="5148000"/>
          </a:xfrm>
          <a:prstGeom prst="rect">
            <a:avLst/>
          </a:prstGeom>
          <a:noFill/>
          <a:ln>
            <a:noFill/>
          </a:ln>
        </p:spPr>
      </p:pic>
      <p:sp>
        <p:nvSpPr>
          <p:cNvPr id="13" name="Google Shape;13;p215"/>
          <p:cNvSpPr/>
          <p:nvPr/>
        </p:nvSpPr>
        <p:spPr>
          <a:xfrm>
            <a:off x="0" y="638171"/>
            <a:ext cx="4734046" cy="4030832"/>
          </a:xfrm>
          <a:prstGeom prst="rect">
            <a:avLst/>
          </a:prstGeom>
          <a:solidFill>
            <a:schemeClr val="dk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4" name="Google Shape;14;p215"/>
          <p:cNvSpPr/>
          <p:nvPr/>
        </p:nvSpPr>
        <p:spPr>
          <a:xfrm>
            <a:off x="0" y="819942"/>
            <a:ext cx="144711" cy="323530"/>
          </a:xfrm>
          <a:prstGeom prst="rect">
            <a:avLst/>
          </a:prstGeom>
          <a:solidFill>
            <a:schemeClr val="lt2"/>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lt1"/>
              </a:solidFill>
              <a:latin typeface="Arial"/>
              <a:ea typeface="Arial"/>
              <a:cs typeface="Arial"/>
              <a:sym typeface="Arial"/>
            </a:endParaRPr>
          </a:p>
        </p:txBody>
      </p:sp>
      <p:sp>
        <p:nvSpPr>
          <p:cNvPr id="15" name="Google Shape;15;p215"/>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 name="Google Shape;16;p215"/>
          <p:cNvSpPr txBox="1">
            <a:spLocks noGrp="1"/>
          </p:cNvSpPr>
          <p:nvPr>
            <p:ph type="body" idx="1"/>
          </p:nvPr>
        </p:nvSpPr>
        <p:spPr>
          <a:xfrm>
            <a:off x="144711" y="1295658"/>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ontents 9">
    <p:spTree>
      <p:nvGrpSpPr>
        <p:cNvPr id="1" name="Shape 140"/>
        <p:cNvGrpSpPr/>
        <p:nvPr/>
      </p:nvGrpSpPr>
      <p:grpSpPr>
        <a:xfrm>
          <a:off x="0" y="0"/>
          <a:ext cx="0" cy="0"/>
          <a:chOff x="0" y="0"/>
          <a:chExt cx="0" cy="0"/>
        </a:xfrm>
      </p:grpSpPr>
      <p:pic>
        <p:nvPicPr>
          <p:cNvPr id="141" name="Google Shape;141;p233"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142" name="Google Shape;142;p233"/>
          <p:cNvSpPr/>
          <p:nvPr/>
        </p:nvSpPr>
        <p:spPr>
          <a:xfrm>
            <a:off x="4109012" y="748626"/>
            <a:ext cx="327256" cy="3808292"/>
          </a:xfrm>
          <a:prstGeom prst="rect">
            <a:avLst/>
          </a:prstGeom>
          <a:no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43" name="Google Shape;143;p233"/>
          <p:cNvSpPr>
            <a:spLocks noGrp="1"/>
          </p:cNvSpPr>
          <p:nvPr>
            <p:ph type="pic" idx="2"/>
          </p:nvPr>
        </p:nvSpPr>
        <p:spPr>
          <a:xfrm>
            <a:off x="0" y="667604"/>
            <a:ext cx="4201610" cy="3970337"/>
          </a:xfrm>
          <a:prstGeom prst="rect">
            <a:avLst/>
          </a:prstGeom>
          <a:noFill/>
          <a:ln>
            <a:noFill/>
          </a:ln>
        </p:spPr>
      </p:sp>
      <p:sp>
        <p:nvSpPr>
          <p:cNvPr id="144" name="Google Shape;144;p233"/>
          <p:cNvSpPr/>
          <p:nvPr/>
        </p:nvSpPr>
        <p:spPr>
          <a:xfrm>
            <a:off x="4436268" y="973867"/>
            <a:ext cx="4707732" cy="51392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Arial"/>
              <a:ea typeface="Arial"/>
              <a:cs typeface="Arial"/>
              <a:sym typeface="Arial"/>
            </a:endParaRPr>
          </a:p>
        </p:txBody>
      </p:sp>
      <p:sp>
        <p:nvSpPr>
          <p:cNvPr id="145" name="Google Shape;145;p233"/>
          <p:cNvSpPr txBox="1">
            <a:spLocks noGrp="1"/>
          </p:cNvSpPr>
          <p:nvPr>
            <p:ph type="body" idx="1"/>
          </p:nvPr>
        </p:nvSpPr>
        <p:spPr>
          <a:xfrm>
            <a:off x="4572001" y="1644099"/>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46" name="Google Shape;146;p233"/>
          <p:cNvSpPr txBox="1">
            <a:spLocks noGrp="1"/>
          </p:cNvSpPr>
          <p:nvPr>
            <p:ph type="title"/>
          </p:nvPr>
        </p:nvSpPr>
        <p:spPr>
          <a:xfrm>
            <a:off x="4572001" y="1058782"/>
            <a:ext cx="4436267"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1_Caption 8">
    <p:spTree>
      <p:nvGrpSpPr>
        <p:cNvPr id="1" name="Shape 147"/>
        <p:cNvGrpSpPr/>
        <p:nvPr/>
      </p:nvGrpSpPr>
      <p:grpSpPr>
        <a:xfrm>
          <a:off x="0" y="0"/>
          <a:ext cx="0" cy="0"/>
          <a:chOff x="0" y="0"/>
          <a:chExt cx="0" cy="0"/>
        </a:xfrm>
      </p:grpSpPr>
      <p:sp>
        <p:nvSpPr>
          <p:cNvPr id="148" name="Google Shape;148;p234"/>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49" name="Google Shape;149;p234" descr="Shape&#10;&#10;Description automatically generated with low confidence"/>
          <p:cNvSpPr/>
          <p:nvPr/>
        </p:nvSpPr>
        <p:spPr>
          <a:xfrm>
            <a:off x="0" y="0"/>
            <a:ext cx="9144000" cy="5143500"/>
          </a:xfrm>
          <a:prstGeom prst="rect">
            <a:avLst/>
          </a:prstGeom>
          <a:solidFill>
            <a:srgbClr val="FFFFFF"/>
          </a:solidFill>
          <a:ln>
            <a:noFill/>
          </a:ln>
        </p:spPr>
      </p:sp>
      <p:sp>
        <p:nvSpPr>
          <p:cNvPr id="150" name="Google Shape;150;p234"/>
          <p:cNvSpPr>
            <a:spLocks noGrp="1"/>
          </p:cNvSpPr>
          <p:nvPr>
            <p:ph type="pic" idx="2"/>
          </p:nvPr>
        </p:nvSpPr>
        <p:spPr>
          <a:xfrm>
            <a:off x="1" y="0"/>
            <a:ext cx="4572000" cy="5143494"/>
          </a:xfrm>
          <a:prstGeom prst="rect">
            <a:avLst/>
          </a:prstGeom>
          <a:noFill/>
          <a:ln>
            <a:noFill/>
          </a:ln>
        </p:spPr>
      </p:sp>
      <p:sp>
        <p:nvSpPr>
          <p:cNvPr id="151" name="Google Shape;151;p234"/>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2" name="Google Shape;152;p234"/>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3" name="Google Shape;153;p234"/>
          <p:cNvSpPr/>
          <p:nvPr/>
        </p:nvSpPr>
        <p:spPr>
          <a:xfrm>
            <a:off x="4241543" y="1368179"/>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54" name="Google Shape;154;p234"/>
          <p:cNvSpPr>
            <a:spLocks noGrp="1"/>
          </p:cNvSpPr>
          <p:nvPr>
            <p:ph type="pic" idx="3"/>
          </p:nvPr>
        </p:nvSpPr>
        <p:spPr>
          <a:xfrm>
            <a:off x="4408678" y="1539292"/>
            <a:ext cx="318677" cy="318677"/>
          </a:xfrm>
          <a:prstGeom prst="rect">
            <a:avLst/>
          </a:prstGeom>
          <a:noFill/>
          <a:ln>
            <a:noFill/>
          </a:ln>
        </p:spPr>
      </p:sp>
      <p:sp>
        <p:nvSpPr>
          <p:cNvPr id="155" name="Google Shape;155;p234"/>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56" name="Google Shape;156;p234"/>
          <p:cNvSpPr/>
          <p:nvPr/>
        </p:nvSpPr>
        <p:spPr>
          <a:xfrm>
            <a:off x="4241543" y="2951688"/>
            <a:ext cx="660903" cy="660903"/>
          </a:xfrm>
          <a:prstGeom prst="ellipse">
            <a:avLst/>
          </a:prstGeom>
          <a:solidFill>
            <a:schemeClr val="lt2"/>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57" name="Google Shape;157;p234"/>
          <p:cNvSpPr>
            <a:spLocks noGrp="1"/>
          </p:cNvSpPr>
          <p:nvPr>
            <p:ph type="pic" idx="4"/>
          </p:nvPr>
        </p:nvSpPr>
        <p:spPr>
          <a:xfrm>
            <a:off x="4408678" y="3122801"/>
            <a:ext cx="318677" cy="318677"/>
          </a:xfrm>
          <a:prstGeom prst="rect">
            <a:avLst/>
          </a:prstGeom>
          <a:noFill/>
          <a:ln>
            <a:noFill/>
          </a:ln>
        </p:spPr>
      </p:sp>
      <p:sp>
        <p:nvSpPr>
          <p:cNvPr id="158" name="Google Shape;158;p234"/>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1_Caption 9">
    <p:spTree>
      <p:nvGrpSpPr>
        <p:cNvPr id="1" name="Shape 159"/>
        <p:cNvGrpSpPr/>
        <p:nvPr/>
      </p:nvGrpSpPr>
      <p:grpSpPr>
        <a:xfrm>
          <a:off x="0" y="0"/>
          <a:ext cx="0" cy="0"/>
          <a:chOff x="0" y="0"/>
          <a:chExt cx="0" cy="0"/>
        </a:xfrm>
      </p:grpSpPr>
      <p:sp>
        <p:nvSpPr>
          <p:cNvPr id="160" name="Google Shape;160;p235"/>
          <p:cNvSpPr/>
          <p:nvPr/>
        </p:nvSpPr>
        <p:spPr>
          <a:xfrm>
            <a:off x="4572000" y="0"/>
            <a:ext cx="4572000" cy="514349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1" name="Google Shape;161;p235" descr="Shape&#10;&#10;Description automatically generated with low confidence"/>
          <p:cNvSpPr/>
          <p:nvPr/>
        </p:nvSpPr>
        <p:spPr>
          <a:xfrm>
            <a:off x="0" y="0"/>
            <a:ext cx="9144000" cy="5143500"/>
          </a:xfrm>
          <a:prstGeom prst="rect">
            <a:avLst/>
          </a:prstGeom>
          <a:solidFill>
            <a:srgbClr val="FFFFFF"/>
          </a:solidFill>
          <a:ln>
            <a:noFill/>
          </a:ln>
        </p:spPr>
      </p:sp>
      <p:sp>
        <p:nvSpPr>
          <p:cNvPr id="162" name="Google Shape;162;p235"/>
          <p:cNvSpPr>
            <a:spLocks noGrp="1"/>
          </p:cNvSpPr>
          <p:nvPr>
            <p:ph type="pic" idx="2"/>
          </p:nvPr>
        </p:nvSpPr>
        <p:spPr>
          <a:xfrm>
            <a:off x="1" y="0"/>
            <a:ext cx="4572000" cy="5143494"/>
          </a:xfrm>
          <a:prstGeom prst="rect">
            <a:avLst/>
          </a:prstGeom>
          <a:noFill/>
          <a:ln>
            <a:noFill/>
          </a:ln>
        </p:spPr>
      </p:sp>
      <p:sp>
        <p:nvSpPr>
          <p:cNvPr id="163" name="Google Shape;163;p235"/>
          <p:cNvSpPr txBox="1">
            <a:spLocks noGrp="1"/>
          </p:cNvSpPr>
          <p:nvPr>
            <p:ph type="title"/>
          </p:nvPr>
        </p:nvSpPr>
        <p:spPr>
          <a:xfrm>
            <a:off x="5088537"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4" name="Google Shape;164;p235"/>
          <p:cNvSpPr/>
          <p:nvPr/>
        </p:nvSpPr>
        <p:spPr>
          <a:xfrm>
            <a:off x="4879819" y="656889"/>
            <a:ext cx="90534"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65" name="Google Shape;165;p235"/>
          <p:cNvSpPr/>
          <p:nvPr/>
        </p:nvSpPr>
        <p:spPr>
          <a:xfrm>
            <a:off x="4241543" y="1368179"/>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6" name="Google Shape;166;p235"/>
          <p:cNvSpPr>
            <a:spLocks noGrp="1"/>
          </p:cNvSpPr>
          <p:nvPr>
            <p:ph type="pic" idx="3"/>
          </p:nvPr>
        </p:nvSpPr>
        <p:spPr>
          <a:xfrm>
            <a:off x="4408678" y="1539292"/>
            <a:ext cx="318677" cy="318677"/>
          </a:xfrm>
          <a:prstGeom prst="rect">
            <a:avLst/>
          </a:prstGeom>
          <a:noFill/>
          <a:ln>
            <a:noFill/>
          </a:ln>
        </p:spPr>
      </p:sp>
      <p:sp>
        <p:nvSpPr>
          <p:cNvPr id="167" name="Google Shape;167;p235"/>
          <p:cNvSpPr txBox="1">
            <a:spLocks noGrp="1"/>
          </p:cNvSpPr>
          <p:nvPr>
            <p:ph type="body" idx="1"/>
          </p:nvPr>
        </p:nvSpPr>
        <p:spPr>
          <a:xfrm>
            <a:off x="5088537" y="1539292"/>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68" name="Google Shape;168;p235"/>
          <p:cNvSpPr/>
          <p:nvPr/>
        </p:nvSpPr>
        <p:spPr>
          <a:xfrm>
            <a:off x="4241543" y="2951688"/>
            <a:ext cx="660903" cy="660903"/>
          </a:xfrm>
          <a:prstGeom prst="ellipse">
            <a:avLst/>
          </a:prstGeom>
          <a:solidFill>
            <a:schemeClr val="accent4"/>
          </a:solid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9" name="Google Shape;169;p235"/>
          <p:cNvSpPr>
            <a:spLocks noGrp="1"/>
          </p:cNvSpPr>
          <p:nvPr>
            <p:ph type="pic" idx="4"/>
          </p:nvPr>
        </p:nvSpPr>
        <p:spPr>
          <a:xfrm>
            <a:off x="4408678" y="3122801"/>
            <a:ext cx="318677" cy="318677"/>
          </a:xfrm>
          <a:prstGeom prst="rect">
            <a:avLst/>
          </a:prstGeom>
          <a:noFill/>
          <a:ln>
            <a:noFill/>
          </a:ln>
        </p:spPr>
      </p:sp>
      <p:sp>
        <p:nvSpPr>
          <p:cNvPr id="170" name="Google Shape;170;p235"/>
          <p:cNvSpPr txBox="1">
            <a:spLocks noGrp="1"/>
          </p:cNvSpPr>
          <p:nvPr>
            <p:ph type="body" idx="5"/>
          </p:nvPr>
        </p:nvSpPr>
        <p:spPr>
          <a:xfrm>
            <a:off x="5088537" y="3122801"/>
            <a:ext cx="3538916" cy="125615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1_Caption 10">
    <p:spTree>
      <p:nvGrpSpPr>
        <p:cNvPr id="1" name="Shape 171"/>
        <p:cNvGrpSpPr/>
        <p:nvPr/>
      </p:nvGrpSpPr>
      <p:grpSpPr>
        <a:xfrm>
          <a:off x="0" y="0"/>
          <a:ext cx="0" cy="0"/>
          <a:chOff x="0" y="0"/>
          <a:chExt cx="0" cy="0"/>
        </a:xfrm>
      </p:grpSpPr>
      <p:pic>
        <p:nvPicPr>
          <p:cNvPr id="172" name="Google Shape;172;p23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73" name="Google Shape;173;p236"/>
          <p:cNvGrpSpPr/>
          <p:nvPr/>
        </p:nvGrpSpPr>
        <p:grpSpPr>
          <a:xfrm>
            <a:off x="4107305" y="941707"/>
            <a:ext cx="284686" cy="3999388"/>
            <a:chOff x="4107305" y="941707"/>
            <a:chExt cx="284686" cy="3999388"/>
          </a:xfrm>
        </p:grpSpPr>
        <p:sp>
          <p:nvSpPr>
            <p:cNvPr id="174" name="Google Shape;174;p236"/>
            <p:cNvSpPr/>
            <p:nvPr/>
          </p:nvSpPr>
          <p:spPr>
            <a:xfrm>
              <a:off x="4183432" y="1262627"/>
              <a:ext cx="208559" cy="3357548"/>
            </a:xfrm>
            <a:prstGeom prst="rect">
              <a:avLst/>
            </a:prstGeom>
            <a:solidFill>
              <a:srgbClr val="C4CFE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75" name="Google Shape;175;p236"/>
            <p:cNvSpPr/>
            <p:nvPr/>
          </p:nvSpPr>
          <p:spPr>
            <a:xfrm>
              <a:off x="4112338" y="1097990"/>
              <a:ext cx="208559" cy="3686822"/>
            </a:xfrm>
            <a:prstGeom prst="rect">
              <a:avLst/>
            </a:prstGeom>
            <a:solidFill>
              <a:srgbClr val="5575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76" name="Google Shape;176;p236"/>
            <p:cNvSpPr/>
            <p:nvPr/>
          </p:nvSpPr>
          <p:spPr>
            <a:xfrm>
              <a:off x="4107305" y="941707"/>
              <a:ext cx="142497" cy="3999388"/>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177" name="Google Shape;177;p236"/>
          <p:cNvSpPr>
            <a:spLocks noGrp="1"/>
          </p:cNvSpPr>
          <p:nvPr>
            <p:ph type="pic" idx="2"/>
          </p:nvPr>
        </p:nvSpPr>
        <p:spPr>
          <a:xfrm>
            <a:off x="219360" y="856040"/>
            <a:ext cx="3958630" cy="4287460"/>
          </a:xfrm>
          <a:prstGeom prst="rect">
            <a:avLst/>
          </a:prstGeom>
          <a:noFill/>
          <a:ln>
            <a:noFill/>
          </a:ln>
        </p:spPr>
      </p:sp>
      <p:sp>
        <p:nvSpPr>
          <p:cNvPr id="178" name="Google Shape;178;p236"/>
          <p:cNvSpPr txBox="1">
            <a:spLocks noGrp="1"/>
          </p:cNvSpPr>
          <p:nvPr>
            <p:ph type="body" idx="1"/>
          </p:nvPr>
        </p:nvSpPr>
        <p:spPr>
          <a:xfrm>
            <a:off x="4524864" y="1268948"/>
            <a:ext cx="4399775" cy="3344907"/>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79" name="Google Shape;179;p23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0" name="Google Shape;180;p23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_Title Slide">
  <p:cSld name="2_Title Slide">
    <p:spTree>
      <p:nvGrpSpPr>
        <p:cNvPr id="1" name="Shape 181"/>
        <p:cNvGrpSpPr/>
        <p:nvPr/>
      </p:nvGrpSpPr>
      <p:grpSpPr>
        <a:xfrm>
          <a:off x="0" y="0"/>
          <a:ext cx="0" cy="0"/>
          <a:chOff x="0" y="0"/>
          <a:chExt cx="0" cy="0"/>
        </a:xfrm>
      </p:grpSpPr>
      <p:pic>
        <p:nvPicPr>
          <p:cNvPr id="182" name="Google Shape;182;p23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83" name="Google Shape;183;p237"/>
          <p:cNvSpPr>
            <a:spLocks noGrp="1"/>
          </p:cNvSpPr>
          <p:nvPr>
            <p:ph type="pic" idx="2"/>
          </p:nvPr>
        </p:nvSpPr>
        <p:spPr>
          <a:xfrm>
            <a:off x="4572000" y="0"/>
            <a:ext cx="4571990" cy="5143494"/>
          </a:xfrm>
          <a:prstGeom prst="rect">
            <a:avLst/>
          </a:prstGeom>
          <a:noFill/>
          <a:ln>
            <a:noFill/>
          </a:ln>
        </p:spPr>
      </p:sp>
      <p:sp>
        <p:nvSpPr>
          <p:cNvPr id="184" name="Google Shape;184;p237"/>
          <p:cNvSpPr/>
          <p:nvPr/>
        </p:nvSpPr>
        <p:spPr>
          <a:xfrm>
            <a:off x="-1" y="1178120"/>
            <a:ext cx="4781551" cy="3333750"/>
          </a:xfrm>
          <a:prstGeom prst="rect">
            <a:avLst/>
          </a:prstGeom>
          <a:solidFill>
            <a:srgbClr val="C4CFEE">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85" name="Google Shape;185;p237"/>
          <p:cNvSpPr txBox="1">
            <a:spLocks noGrp="1"/>
          </p:cNvSpPr>
          <p:nvPr>
            <p:ph type="body" idx="1"/>
          </p:nvPr>
        </p:nvSpPr>
        <p:spPr>
          <a:xfrm>
            <a:off x="135731" y="1388586"/>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75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6" name="Google Shape;186;p23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7" name="Google Shape;187;p23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aption">
  <p:cSld name="1_Caption 11">
    <p:spTree>
      <p:nvGrpSpPr>
        <p:cNvPr id="1" name="Shape 188"/>
        <p:cNvGrpSpPr/>
        <p:nvPr/>
      </p:nvGrpSpPr>
      <p:grpSpPr>
        <a:xfrm>
          <a:off x="0" y="0"/>
          <a:ext cx="0" cy="0"/>
          <a:chOff x="0" y="0"/>
          <a:chExt cx="0" cy="0"/>
        </a:xfrm>
      </p:grpSpPr>
      <p:pic>
        <p:nvPicPr>
          <p:cNvPr id="189" name="Google Shape;189;p23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90" name="Google Shape;190;p238"/>
          <p:cNvSpPr/>
          <p:nvPr/>
        </p:nvSpPr>
        <p:spPr>
          <a:xfrm>
            <a:off x="4135880" y="856040"/>
            <a:ext cx="142497" cy="879326"/>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1" name="Google Shape;191;p238"/>
          <p:cNvSpPr>
            <a:spLocks noGrp="1"/>
          </p:cNvSpPr>
          <p:nvPr>
            <p:ph type="pic" idx="2"/>
          </p:nvPr>
        </p:nvSpPr>
        <p:spPr>
          <a:xfrm>
            <a:off x="219360" y="856040"/>
            <a:ext cx="3958630" cy="4287460"/>
          </a:xfrm>
          <a:prstGeom prst="rect">
            <a:avLst/>
          </a:prstGeom>
          <a:noFill/>
          <a:ln>
            <a:noFill/>
          </a:ln>
        </p:spPr>
      </p:sp>
      <p:sp>
        <p:nvSpPr>
          <p:cNvPr id="192" name="Google Shape;192;p238"/>
          <p:cNvSpPr txBox="1">
            <a:spLocks noGrp="1"/>
          </p:cNvSpPr>
          <p:nvPr>
            <p:ph type="body" idx="1"/>
          </p:nvPr>
        </p:nvSpPr>
        <p:spPr>
          <a:xfrm>
            <a:off x="4480014" y="1685925"/>
            <a:ext cx="4444626" cy="2499576"/>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93" name="Google Shape;193;p23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4" name="Google Shape;194;p23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aption">
  <p:cSld name="1_Caption 12">
    <p:spTree>
      <p:nvGrpSpPr>
        <p:cNvPr id="1" name="Shape 195"/>
        <p:cNvGrpSpPr/>
        <p:nvPr/>
      </p:nvGrpSpPr>
      <p:grpSpPr>
        <a:xfrm>
          <a:off x="0" y="0"/>
          <a:ext cx="0" cy="0"/>
          <a:chOff x="0" y="0"/>
          <a:chExt cx="0" cy="0"/>
        </a:xfrm>
      </p:grpSpPr>
      <p:pic>
        <p:nvPicPr>
          <p:cNvPr id="196" name="Google Shape;196;p23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97" name="Google Shape;197;p239"/>
          <p:cNvSpPr/>
          <p:nvPr/>
        </p:nvSpPr>
        <p:spPr>
          <a:xfrm>
            <a:off x="3817856" y="656889"/>
            <a:ext cx="143829" cy="34409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8" name="Google Shape;198;p239"/>
          <p:cNvSpPr>
            <a:spLocks noGrp="1"/>
          </p:cNvSpPr>
          <p:nvPr>
            <p:ph type="pic" idx="2"/>
          </p:nvPr>
        </p:nvSpPr>
        <p:spPr>
          <a:xfrm>
            <a:off x="235670" y="0"/>
            <a:ext cx="3582186" cy="5143494"/>
          </a:xfrm>
          <a:prstGeom prst="rect">
            <a:avLst/>
          </a:prstGeom>
          <a:noFill/>
          <a:ln>
            <a:noFill/>
          </a:ln>
        </p:spPr>
      </p:sp>
      <p:sp>
        <p:nvSpPr>
          <p:cNvPr id="199" name="Google Shape;199;p239"/>
          <p:cNvSpPr txBox="1">
            <a:spLocks noGrp="1"/>
          </p:cNvSpPr>
          <p:nvPr>
            <p:ph type="title"/>
          </p:nvPr>
        </p:nvSpPr>
        <p:spPr>
          <a:xfrm>
            <a:off x="4079869" y="656889"/>
            <a:ext cx="3538916"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dk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0" name="Google Shape;200;p239"/>
          <p:cNvSpPr txBox="1">
            <a:spLocks noGrp="1"/>
          </p:cNvSpPr>
          <p:nvPr>
            <p:ph type="body" idx="1"/>
          </p:nvPr>
        </p:nvSpPr>
        <p:spPr>
          <a:xfrm>
            <a:off x="4079868" y="1539292"/>
            <a:ext cx="4688211"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rgbClr val="000000"/>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1_Caption 13">
    <p:spTree>
      <p:nvGrpSpPr>
        <p:cNvPr id="1" name="Shape 201"/>
        <p:cNvGrpSpPr/>
        <p:nvPr/>
      </p:nvGrpSpPr>
      <p:grpSpPr>
        <a:xfrm>
          <a:off x="0" y="0"/>
          <a:ext cx="0" cy="0"/>
          <a:chOff x="0" y="0"/>
          <a:chExt cx="0" cy="0"/>
        </a:xfrm>
      </p:grpSpPr>
      <p:sp>
        <p:nvSpPr>
          <p:cNvPr id="202" name="Google Shape;202;p240"/>
          <p:cNvSpPr/>
          <p:nvPr/>
        </p:nvSpPr>
        <p:spPr>
          <a:xfrm>
            <a:off x="5312964" y="0"/>
            <a:ext cx="3831036" cy="514349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03" name="Google Shape;203;p240" descr="Shape&#10;&#10;Description automatically generated with low confidence"/>
          <p:cNvSpPr/>
          <p:nvPr/>
        </p:nvSpPr>
        <p:spPr>
          <a:xfrm>
            <a:off x="0" y="0"/>
            <a:ext cx="9144000" cy="5143500"/>
          </a:xfrm>
          <a:prstGeom prst="rect">
            <a:avLst/>
          </a:prstGeom>
          <a:solidFill>
            <a:srgbClr val="FFFFFF"/>
          </a:solidFill>
          <a:ln>
            <a:noFill/>
          </a:ln>
        </p:spPr>
      </p:sp>
      <p:sp>
        <p:nvSpPr>
          <p:cNvPr id="204" name="Google Shape;204;p240"/>
          <p:cNvSpPr/>
          <p:nvPr/>
        </p:nvSpPr>
        <p:spPr>
          <a:xfrm>
            <a:off x="5302804" y="575609"/>
            <a:ext cx="143829" cy="3440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5" name="Google Shape;205;p240"/>
          <p:cNvSpPr>
            <a:spLocks noGrp="1"/>
          </p:cNvSpPr>
          <p:nvPr>
            <p:ph type="pic" idx="2"/>
          </p:nvPr>
        </p:nvSpPr>
        <p:spPr>
          <a:xfrm>
            <a:off x="-1" y="0"/>
            <a:ext cx="5312965" cy="5143494"/>
          </a:xfrm>
          <a:prstGeom prst="rect">
            <a:avLst/>
          </a:prstGeom>
          <a:noFill/>
          <a:ln>
            <a:noFill/>
          </a:ln>
        </p:spPr>
      </p:sp>
      <p:sp>
        <p:nvSpPr>
          <p:cNvPr id="206" name="Google Shape;206;p240"/>
          <p:cNvSpPr txBox="1">
            <a:spLocks noGrp="1"/>
          </p:cNvSpPr>
          <p:nvPr>
            <p:ph type="title"/>
          </p:nvPr>
        </p:nvSpPr>
        <p:spPr>
          <a:xfrm>
            <a:off x="5564817" y="575609"/>
            <a:ext cx="3405248" cy="34409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7" name="Google Shape;207;p240"/>
          <p:cNvSpPr txBox="1">
            <a:spLocks noGrp="1"/>
          </p:cNvSpPr>
          <p:nvPr>
            <p:ph type="body" idx="1"/>
          </p:nvPr>
        </p:nvSpPr>
        <p:spPr>
          <a:xfrm>
            <a:off x="5564818" y="1254812"/>
            <a:ext cx="3452368" cy="342894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cSld name="1_Caption 14">
    <p:spTree>
      <p:nvGrpSpPr>
        <p:cNvPr id="1" name="Shape 208"/>
        <p:cNvGrpSpPr/>
        <p:nvPr/>
      </p:nvGrpSpPr>
      <p:grpSpPr>
        <a:xfrm>
          <a:off x="0" y="0"/>
          <a:ext cx="0" cy="0"/>
          <a:chOff x="0" y="0"/>
          <a:chExt cx="0" cy="0"/>
        </a:xfrm>
      </p:grpSpPr>
      <p:sp>
        <p:nvSpPr>
          <p:cNvPr id="209" name="Google Shape;209;p241"/>
          <p:cNvSpPr/>
          <p:nvPr/>
        </p:nvSpPr>
        <p:spPr>
          <a:xfrm>
            <a:off x="0" y="-1"/>
            <a:ext cx="4898780" cy="5143498"/>
          </a:xfrm>
          <a:prstGeom prst="rect">
            <a:avLst/>
          </a:prstGeom>
          <a:solidFill>
            <a:srgbClr val="22366A"/>
          </a:solidFill>
          <a:ln>
            <a:noFill/>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050" b="0" i="0" u="none" strike="noStrike" cap="none">
              <a:solidFill>
                <a:schemeClr val="lt1"/>
              </a:solidFill>
              <a:latin typeface="Arial"/>
              <a:ea typeface="Arial"/>
              <a:cs typeface="Arial"/>
              <a:sym typeface="Arial"/>
            </a:endParaRPr>
          </a:p>
        </p:txBody>
      </p:sp>
      <p:pic>
        <p:nvPicPr>
          <p:cNvPr id="210" name="Google Shape;210;p241"/>
          <p:cNvPicPr preferRelativeResize="0"/>
          <p:nvPr/>
        </p:nvPicPr>
        <p:blipFill rotWithShape="1">
          <a:blip r:embed="rId2">
            <a:alphaModFix/>
          </a:blip>
          <a:srcRect l="20639" r="24166"/>
          <a:stretch/>
        </p:blipFill>
        <p:spPr>
          <a:xfrm>
            <a:off x="4885624" y="3"/>
            <a:ext cx="4258376" cy="5143498"/>
          </a:xfrm>
          <a:prstGeom prst="rect">
            <a:avLst/>
          </a:prstGeom>
          <a:noFill/>
          <a:ln>
            <a:noFill/>
          </a:ln>
        </p:spPr>
      </p:pic>
      <p:pic>
        <p:nvPicPr>
          <p:cNvPr id="211" name="Google Shape;211;p241"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212" name="Google Shape;212;p241"/>
          <p:cNvSpPr/>
          <p:nvPr/>
        </p:nvSpPr>
        <p:spPr>
          <a:xfrm>
            <a:off x="0" y="378373"/>
            <a:ext cx="3866493" cy="461141"/>
          </a:xfrm>
          <a:prstGeom prst="rect">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sp>
        <p:nvSpPr>
          <p:cNvPr id="213" name="Google Shape;213;p241"/>
          <p:cNvSpPr txBox="1">
            <a:spLocks noGrp="1"/>
          </p:cNvSpPr>
          <p:nvPr>
            <p:ph type="title"/>
          </p:nvPr>
        </p:nvSpPr>
        <p:spPr>
          <a:xfrm>
            <a:off x="144711" y="436897"/>
            <a:ext cx="3421450" cy="344091"/>
          </a:xfrm>
          <a:prstGeom prst="rect">
            <a:avLst/>
          </a:prstGeom>
          <a:noFill/>
          <a:ln>
            <a:noFill/>
          </a:ln>
        </p:spPr>
        <p:txBody>
          <a:bodyPr spcFirstLastPara="1" wrap="square" lIns="90000" tIns="45700" rIns="91425" bIns="45700" anchor="ctr" anchorCtr="0">
            <a:normAutofit/>
          </a:bodyPr>
          <a:lstStyle>
            <a:lvl1pPr marR="0" lvl="0" algn="l" rtl="0">
              <a:lnSpc>
                <a:spcPct val="100000"/>
              </a:lnSpc>
              <a:spcBef>
                <a:spcPts val="0"/>
              </a:spcBef>
              <a:spcAft>
                <a:spcPts val="0"/>
              </a:spcAft>
              <a:buClr>
                <a:schemeClr val="lt1"/>
              </a:buClr>
              <a:buSzPts val="1700"/>
              <a:buFont typeface="Public Sans"/>
              <a:buNone/>
              <a:defRPr sz="1700" b="1" i="0" u="none" strike="noStrike" cap="none">
                <a:solidFill>
                  <a:schemeClr val="lt1"/>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4" name="Google Shape;214;p241"/>
          <p:cNvSpPr txBox="1">
            <a:spLocks noGrp="1"/>
          </p:cNvSpPr>
          <p:nvPr>
            <p:ph type="body" idx="1"/>
          </p:nvPr>
        </p:nvSpPr>
        <p:spPr>
          <a:xfrm>
            <a:off x="144711" y="1422475"/>
            <a:ext cx="4343206" cy="303642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15" name="Google Shape;215;p241"/>
          <p:cNvSpPr txBox="1">
            <a:spLocks noGrp="1"/>
          </p:cNvSpPr>
          <p:nvPr>
            <p:ph type="body" idx="2"/>
          </p:nvPr>
        </p:nvSpPr>
        <p:spPr>
          <a:xfrm>
            <a:off x="144711" y="954389"/>
            <a:ext cx="4343206" cy="358011"/>
          </a:xfrm>
          <a:prstGeom prst="rect">
            <a:avLst/>
          </a:prstGeom>
          <a:noFill/>
          <a:ln>
            <a:noFill/>
          </a:ln>
        </p:spPr>
        <p:txBody>
          <a:bodyPr spcFirstLastPara="1" wrap="square" lIns="91425" tIns="45700" rIns="91425" bIns="45700" anchor="t" anchorCtr="0">
            <a:noAutofit/>
          </a:bodyPr>
          <a:lstStyle>
            <a:lvl1pPr marL="457200" marR="0" lvl="0" indent="-323850" algn="l" rtl="0">
              <a:lnSpc>
                <a:spcPct val="100000"/>
              </a:lnSpc>
              <a:spcBef>
                <a:spcPts val="0"/>
              </a:spcBef>
              <a:spcAft>
                <a:spcPts val="0"/>
              </a:spcAft>
              <a:buClr>
                <a:schemeClr val="lt1"/>
              </a:buClr>
              <a:buSzPts val="1500"/>
              <a:buFont typeface="Arial"/>
              <a:buAutoNum type="alphaUcPeriod"/>
              <a:defRPr sz="15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1_Caption 15">
    <p:spTree>
      <p:nvGrpSpPr>
        <p:cNvPr id="1" name="Shape 216"/>
        <p:cNvGrpSpPr/>
        <p:nvPr/>
      </p:nvGrpSpPr>
      <p:grpSpPr>
        <a:xfrm>
          <a:off x="0" y="0"/>
          <a:ext cx="0" cy="0"/>
          <a:chOff x="0" y="0"/>
          <a:chExt cx="0" cy="0"/>
        </a:xfrm>
      </p:grpSpPr>
      <p:grpSp>
        <p:nvGrpSpPr>
          <p:cNvPr id="217" name="Google Shape;217;p242"/>
          <p:cNvGrpSpPr/>
          <p:nvPr/>
        </p:nvGrpSpPr>
        <p:grpSpPr>
          <a:xfrm>
            <a:off x="2494464" y="494214"/>
            <a:ext cx="4155074" cy="4155073"/>
            <a:chOff x="2119794" y="-36836"/>
            <a:chExt cx="5217173" cy="5217173"/>
          </a:xfrm>
        </p:grpSpPr>
        <p:sp>
          <p:nvSpPr>
            <p:cNvPr id="218" name="Google Shape;218;p242"/>
            <p:cNvSpPr/>
            <p:nvPr/>
          </p:nvSpPr>
          <p:spPr>
            <a:xfrm rot="-10121413">
              <a:off x="5995473" y="1510692"/>
              <a:ext cx="1065477"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19" name="Google Shape;219;p242"/>
            <p:cNvSpPr/>
            <p:nvPr/>
          </p:nvSpPr>
          <p:spPr>
            <a:xfrm rot="1811965">
              <a:off x="2648325" y="3118285"/>
              <a:ext cx="827384" cy="452456"/>
            </a:xfrm>
            <a:prstGeom prst="triangle">
              <a:avLst>
                <a:gd name="adj" fmla="val 50000"/>
              </a:avLst>
            </a:prstGeom>
            <a:solidFill>
              <a:srgbClr val="1236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220" name="Google Shape;220;p242"/>
            <p:cNvGrpSpPr/>
            <p:nvPr/>
          </p:nvGrpSpPr>
          <p:grpSpPr>
            <a:xfrm>
              <a:off x="2119794" y="-36836"/>
              <a:ext cx="5217173" cy="5217173"/>
              <a:chOff x="2334961" y="334711"/>
              <a:chExt cx="4626477" cy="4626477"/>
            </a:xfrm>
          </p:grpSpPr>
          <p:grpSp>
            <p:nvGrpSpPr>
              <p:cNvPr id="221" name="Google Shape;221;p242"/>
              <p:cNvGrpSpPr/>
              <p:nvPr/>
            </p:nvGrpSpPr>
            <p:grpSpPr>
              <a:xfrm>
                <a:off x="2334961" y="334711"/>
                <a:ext cx="4626477" cy="4626477"/>
                <a:chOff x="2334961" y="334711"/>
                <a:chExt cx="4626477" cy="4626477"/>
              </a:xfrm>
            </p:grpSpPr>
            <p:sp>
              <p:nvSpPr>
                <p:cNvPr id="222" name="Google Shape;222;p242"/>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23" name="Google Shape;223;p242"/>
                <p:cNvSpPr/>
                <p:nvPr/>
              </p:nvSpPr>
              <p:spPr>
                <a:xfrm rot="-3390336">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24" name="Google Shape;224;p242"/>
                <p:cNvSpPr/>
                <p:nvPr/>
              </p:nvSpPr>
              <p:spPr>
                <a:xfrm rot="-5737848">
                  <a:off x="2978950" y="978700"/>
                  <a:ext cx="3338500" cy="3338500"/>
                </a:xfrm>
                <a:prstGeom prst="chord">
                  <a:avLst>
                    <a:gd name="adj1" fmla="val 3876990"/>
                    <a:gd name="adj2" fmla="val 16200000"/>
                  </a:avLst>
                </a:pr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25" name="Google Shape;225;p242"/>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26" name="Google Shape;226;p242"/>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
        <p:nvSpPr>
          <p:cNvPr id="227" name="Google Shape;227;p242"/>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1_Caption">
    <p:spTree>
      <p:nvGrpSpPr>
        <p:cNvPr id="1" name="Shape 17"/>
        <p:cNvGrpSpPr/>
        <p:nvPr/>
      </p:nvGrpSpPr>
      <p:grpSpPr>
        <a:xfrm>
          <a:off x="0" y="0"/>
          <a:ext cx="0" cy="0"/>
          <a:chOff x="0" y="0"/>
          <a:chExt cx="0" cy="0"/>
        </a:xfrm>
      </p:grpSpPr>
      <p:pic>
        <p:nvPicPr>
          <p:cNvPr id="18" name="Google Shape;18;p216"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19" name="Google Shape;19;p216"/>
          <p:cNvGrpSpPr/>
          <p:nvPr/>
        </p:nvGrpSpPr>
        <p:grpSpPr>
          <a:xfrm>
            <a:off x="270520" y="225967"/>
            <a:ext cx="175260" cy="4075443"/>
            <a:chOff x="270520" y="1140367"/>
            <a:chExt cx="175260" cy="4075443"/>
          </a:xfrm>
        </p:grpSpPr>
        <p:grpSp>
          <p:nvGrpSpPr>
            <p:cNvPr id="20" name="Google Shape;20;p216"/>
            <p:cNvGrpSpPr/>
            <p:nvPr/>
          </p:nvGrpSpPr>
          <p:grpSpPr>
            <a:xfrm>
              <a:off x="270520" y="3891468"/>
              <a:ext cx="175260" cy="1324342"/>
              <a:chOff x="129115" y="3948030"/>
              <a:chExt cx="175260" cy="1324342"/>
            </a:xfrm>
          </p:grpSpPr>
          <p:sp>
            <p:nvSpPr>
              <p:cNvPr id="21" name="Google Shape;21;p216"/>
              <p:cNvSpPr/>
              <p:nvPr/>
            </p:nvSpPr>
            <p:spPr>
              <a:xfrm>
                <a:off x="129115" y="394803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22" name="Google Shape;22;p216"/>
              <p:cNvCxnSpPr/>
              <p:nvPr/>
            </p:nvCxnSpPr>
            <p:spPr>
              <a:xfrm>
                <a:off x="216745" y="415952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23" name="Google Shape;23;p216"/>
            <p:cNvGrpSpPr/>
            <p:nvPr/>
          </p:nvGrpSpPr>
          <p:grpSpPr>
            <a:xfrm>
              <a:off x="270520" y="1140367"/>
              <a:ext cx="175260" cy="2253464"/>
              <a:chOff x="129115" y="1196929"/>
              <a:chExt cx="175260" cy="2253464"/>
            </a:xfrm>
          </p:grpSpPr>
          <p:cxnSp>
            <p:nvCxnSpPr>
              <p:cNvPr id="24" name="Google Shape;24;p216"/>
              <p:cNvCxnSpPr/>
              <p:nvPr/>
            </p:nvCxnSpPr>
            <p:spPr>
              <a:xfrm>
                <a:off x="216745" y="1402852"/>
                <a:ext cx="0" cy="2047541"/>
              </a:xfrm>
              <a:prstGeom prst="straightConnector1">
                <a:avLst/>
              </a:prstGeom>
              <a:noFill/>
              <a:ln w="12700" cap="flat" cmpd="sng">
                <a:solidFill>
                  <a:schemeClr val="dk2"/>
                </a:solidFill>
                <a:prstDash val="solid"/>
                <a:round/>
                <a:headEnd type="none" w="sm" len="sm"/>
                <a:tailEnd type="none" w="sm" len="sm"/>
              </a:ln>
            </p:spPr>
          </p:cxnSp>
          <p:sp>
            <p:nvSpPr>
              <p:cNvPr id="25" name="Google Shape;25;p216"/>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1_Caption 16">
    <p:spTree>
      <p:nvGrpSpPr>
        <p:cNvPr id="1" name="Shape 228"/>
        <p:cNvGrpSpPr/>
        <p:nvPr/>
      </p:nvGrpSpPr>
      <p:grpSpPr>
        <a:xfrm>
          <a:off x="0" y="0"/>
          <a:ext cx="0" cy="0"/>
          <a:chOff x="0" y="0"/>
          <a:chExt cx="0" cy="0"/>
        </a:xfrm>
      </p:grpSpPr>
      <p:grpSp>
        <p:nvGrpSpPr>
          <p:cNvPr id="229" name="Google Shape;229;p243"/>
          <p:cNvGrpSpPr/>
          <p:nvPr/>
        </p:nvGrpSpPr>
        <p:grpSpPr>
          <a:xfrm>
            <a:off x="2494465" y="494214"/>
            <a:ext cx="4155072" cy="4155073"/>
            <a:chOff x="2119794" y="-36836"/>
            <a:chExt cx="5217173" cy="5217173"/>
          </a:xfrm>
        </p:grpSpPr>
        <p:sp>
          <p:nvSpPr>
            <p:cNvPr id="230" name="Google Shape;230;p243"/>
            <p:cNvSpPr/>
            <p:nvPr/>
          </p:nvSpPr>
          <p:spPr>
            <a:xfrm rot="-10121413">
              <a:off x="5995473" y="1510692"/>
              <a:ext cx="1065477"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31" name="Google Shape;231;p243"/>
            <p:cNvSpPr/>
            <p:nvPr/>
          </p:nvSpPr>
          <p:spPr>
            <a:xfrm rot="1811965">
              <a:off x="2648325" y="3118285"/>
              <a:ext cx="827384" cy="452456"/>
            </a:xfrm>
            <a:prstGeom prst="triangle">
              <a:avLst>
                <a:gd name="adj" fmla="val 50000"/>
              </a:avLst>
            </a:prstGeom>
            <a:solidFill>
              <a:srgbClr val="9B6E2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232" name="Google Shape;232;p243"/>
            <p:cNvGrpSpPr/>
            <p:nvPr/>
          </p:nvGrpSpPr>
          <p:grpSpPr>
            <a:xfrm>
              <a:off x="2119794" y="-36836"/>
              <a:ext cx="5217173" cy="5217173"/>
              <a:chOff x="2334961" y="334711"/>
              <a:chExt cx="4626477" cy="4626477"/>
            </a:xfrm>
          </p:grpSpPr>
          <p:grpSp>
            <p:nvGrpSpPr>
              <p:cNvPr id="233" name="Google Shape;233;p243"/>
              <p:cNvGrpSpPr/>
              <p:nvPr/>
            </p:nvGrpSpPr>
            <p:grpSpPr>
              <a:xfrm>
                <a:off x="2334961" y="334711"/>
                <a:ext cx="4626477" cy="4626477"/>
                <a:chOff x="2334961" y="334711"/>
                <a:chExt cx="4626477" cy="4626477"/>
              </a:xfrm>
            </p:grpSpPr>
            <p:sp>
              <p:nvSpPr>
                <p:cNvPr id="234" name="Google Shape;234;p243"/>
                <p:cNvSpPr/>
                <p:nvPr/>
              </p:nvSpPr>
              <p:spPr>
                <a:xfrm>
                  <a:off x="2978950" y="978700"/>
                  <a:ext cx="3338500" cy="33385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35" name="Google Shape;235;p243"/>
                <p:cNvSpPr/>
                <p:nvPr/>
              </p:nvSpPr>
              <p:spPr>
                <a:xfrm rot="-3390336">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36" name="Google Shape;236;p243"/>
                <p:cNvSpPr/>
                <p:nvPr/>
              </p:nvSpPr>
              <p:spPr>
                <a:xfrm rot="-5737848">
                  <a:off x="2978950" y="978700"/>
                  <a:ext cx="3338500" cy="3338500"/>
                </a:xfrm>
                <a:prstGeom prst="chord">
                  <a:avLst>
                    <a:gd name="adj1" fmla="val 3876990"/>
                    <a:gd name="adj2" fmla="val 16200000"/>
                  </a:avLst>
                </a:prstGeom>
                <a:solidFill>
                  <a:srgbClr val="16447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37" name="Google Shape;237;p243"/>
              <p:cNvSpPr/>
              <p:nvPr/>
            </p:nvSpPr>
            <p:spPr>
              <a:xfrm>
                <a:off x="3154305" y="1154055"/>
                <a:ext cx="2987791" cy="2987791"/>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38" name="Google Shape;238;p243"/>
            <p:cNvSpPr/>
            <p:nvPr/>
          </p:nvSpPr>
          <p:spPr>
            <a:xfrm>
              <a:off x="2361789" y="1620202"/>
              <a:ext cx="4733182" cy="1903095"/>
            </a:xfrm>
            <a:custGeom>
              <a:avLst/>
              <a:gdLst/>
              <a:ahLst/>
              <a:cxnLst/>
              <a:rect l="l" t="t" r="r" b="b"/>
              <a:pathLst>
                <a:path w="4557112" h="1676400" extrusionOk="0">
                  <a:moveTo>
                    <a:pt x="0" y="350520"/>
                  </a:moveTo>
                  <a:lnTo>
                    <a:pt x="4557112" y="0"/>
                  </a:lnTo>
                  <a:lnTo>
                    <a:pt x="4259932" y="1676400"/>
                  </a:lnTo>
                  <a:lnTo>
                    <a:pt x="220980" y="1508760"/>
                  </a:lnTo>
                  <a:lnTo>
                    <a:pt x="0" y="350520"/>
                  </a:lnTo>
                  <a:close/>
                </a:path>
              </a:pathLst>
            </a:custGeom>
            <a:solidFill>
              <a:srgbClr val="C18A3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39" name="Google Shape;239;p243"/>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1_Caption 17">
    <p:spTree>
      <p:nvGrpSpPr>
        <p:cNvPr id="1" name="Shape 240"/>
        <p:cNvGrpSpPr/>
        <p:nvPr/>
      </p:nvGrpSpPr>
      <p:grpSpPr>
        <a:xfrm>
          <a:off x="0" y="0"/>
          <a:ext cx="0" cy="0"/>
          <a:chOff x="0" y="0"/>
          <a:chExt cx="0" cy="0"/>
        </a:xfrm>
      </p:grpSpPr>
      <p:pic>
        <p:nvPicPr>
          <p:cNvPr id="241" name="Google Shape;241;p244"/>
          <p:cNvPicPr preferRelativeResize="0"/>
          <p:nvPr/>
        </p:nvPicPr>
        <p:blipFill rotWithShape="1">
          <a:blip r:embed="rId2">
            <a:alphaModFix/>
          </a:blip>
          <a:srcRect/>
          <a:stretch/>
        </p:blipFill>
        <p:spPr>
          <a:xfrm>
            <a:off x="2924496" y="901633"/>
            <a:ext cx="3295009" cy="3449032"/>
          </a:xfrm>
          <a:prstGeom prst="rect">
            <a:avLst/>
          </a:prstGeom>
          <a:noFill/>
          <a:ln>
            <a:noFill/>
          </a:ln>
        </p:spPr>
      </p:pic>
      <p:sp>
        <p:nvSpPr>
          <p:cNvPr id="242" name="Google Shape;242;p244"/>
          <p:cNvSpPr txBox="1">
            <a:spLocks noGrp="1"/>
          </p:cNvSpPr>
          <p:nvPr>
            <p:ph type="body" idx="1"/>
          </p:nvPr>
        </p:nvSpPr>
        <p:spPr>
          <a:xfrm>
            <a:off x="3117397"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cSld name="1_Caption 18">
    <p:spTree>
      <p:nvGrpSpPr>
        <p:cNvPr id="1" name="Shape 243"/>
        <p:cNvGrpSpPr/>
        <p:nvPr/>
      </p:nvGrpSpPr>
      <p:grpSpPr>
        <a:xfrm>
          <a:off x="0" y="0"/>
          <a:ext cx="0" cy="0"/>
          <a:chOff x="0" y="0"/>
          <a:chExt cx="0" cy="0"/>
        </a:xfrm>
      </p:grpSpPr>
      <p:pic>
        <p:nvPicPr>
          <p:cNvPr id="244" name="Google Shape;244;p245"/>
          <p:cNvPicPr preferRelativeResize="0"/>
          <p:nvPr/>
        </p:nvPicPr>
        <p:blipFill rotWithShape="1">
          <a:blip r:embed="rId2">
            <a:alphaModFix/>
          </a:blip>
          <a:srcRect/>
          <a:stretch/>
        </p:blipFill>
        <p:spPr>
          <a:xfrm>
            <a:off x="2555408" y="637575"/>
            <a:ext cx="4004832" cy="4042613"/>
          </a:xfrm>
          <a:prstGeom prst="rect">
            <a:avLst/>
          </a:prstGeom>
          <a:noFill/>
          <a:ln>
            <a:noFill/>
          </a:ln>
        </p:spPr>
      </p:pic>
      <p:sp>
        <p:nvSpPr>
          <p:cNvPr id="245" name="Google Shape;245;p245"/>
          <p:cNvSpPr txBox="1">
            <a:spLocks noGrp="1"/>
          </p:cNvSpPr>
          <p:nvPr>
            <p:ph type="body" idx="1"/>
          </p:nvPr>
        </p:nvSpPr>
        <p:spPr>
          <a:xfrm>
            <a:off x="3028189" y="2365224"/>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1_Caption 19">
    <p:spTree>
      <p:nvGrpSpPr>
        <p:cNvPr id="1" name="Shape 246"/>
        <p:cNvGrpSpPr/>
        <p:nvPr/>
      </p:nvGrpSpPr>
      <p:grpSpPr>
        <a:xfrm>
          <a:off x="0" y="0"/>
          <a:ext cx="0" cy="0"/>
          <a:chOff x="0" y="0"/>
          <a:chExt cx="0" cy="0"/>
        </a:xfrm>
      </p:grpSpPr>
      <p:pic>
        <p:nvPicPr>
          <p:cNvPr id="247" name="Google Shape;247;p246" descr="Icon&#10;&#10;Description automatically generated"/>
          <p:cNvPicPr preferRelativeResize="0"/>
          <p:nvPr/>
        </p:nvPicPr>
        <p:blipFill rotWithShape="1">
          <a:blip r:embed="rId2">
            <a:alphaModFix/>
          </a:blip>
          <a:srcRect/>
          <a:stretch/>
        </p:blipFill>
        <p:spPr>
          <a:xfrm>
            <a:off x="2360040" y="277448"/>
            <a:ext cx="4422039" cy="4588604"/>
          </a:xfrm>
          <a:prstGeom prst="rect">
            <a:avLst/>
          </a:prstGeom>
          <a:noFill/>
          <a:ln>
            <a:noFill/>
          </a:ln>
        </p:spPr>
      </p:pic>
      <p:sp>
        <p:nvSpPr>
          <p:cNvPr id="248" name="Google Shape;248;p246"/>
          <p:cNvSpPr txBox="1">
            <a:spLocks noGrp="1"/>
          </p:cNvSpPr>
          <p:nvPr>
            <p:ph type="body" idx="1"/>
          </p:nvPr>
        </p:nvSpPr>
        <p:spPr>
          <a:xfrm>
            <a:off x="3117397" y="2666490"/>
            <a:ext cx="2909207" cy="4130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49" name="Google Shape;249;p246"/>
          <p:cNvSpPr txBox="1">
            <a:spLocks noGrp="1"/>
          </p:cNvSpPr>
          <p:nvPr>
            <p:ph type="body" idx="2"/>
          </p:nvPr>
        </p:nvSpPr>
        <p:spPr>
          <a:xfrm>
            <a:off x="2894151" y="1477631"/>
            <a:ext cx="1510581" cy="50728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2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1_Caption 20">
    <p:spTree>
      <p:nvGrpSpPr>
        <p:cNvPr id="1" name="Shape 250"/>
        <p:cNvGrpSpPr/>
        <p:nvPr/>
      </p:nvGrpSpPr>
      <p:grpSpPr>
        <a:xfrm>
          <a:off x="0" y="0"/>
          <a:ext cx="0" cy="0"/>
          <a:chOff x="0" y="0"/>
          <a:chExt cx="0" cy="0"/>
        </a:xfrm>
      </p:grpSpPr>
      <p:pic>
        <p:nvPicPr>
          <p:cNvPr id="251" name="Google Shape;251;p24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52" name="Google Shape;252;p247"/>
          <p:cNvSpPr/>
          <p:nvPr/>
        </p:nvSpPr>
        <p:spPr>
          <a:xfrm>
            <a:off x="496108" y="1739452"/>
            <a:ext cx="840827" cy="1856806"/>
          </a:xfrm>
          <a:prstGeom prst="roundRect">
            <a:avLst>
              <a:gd name="adj" fmla="val 11078"/>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53" name="Google Shape;253;p247"/>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54" name="Google Shape;254;p247"/>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55" name="Google Shape;255;p247"/>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56" name="Google Shape;256;p247"/>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57" name="Google Shape;257;p247"/>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58" name="Google Shape;258;p247"/>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59" name="Google Shape;259;p247"/>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0" name="Google Shape;260;p24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61" name="Google Shape;261;p24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1_Caption 21">
    <p:spTree>
      <p:nvGrpSpPr>
        <p:cNvPr id="1" name="Shape 262"/>
        <p:cNvGrpSpPr/>
        <p:nvPr/>
      </p:nvGrpSpPr>
      <p:grpSpPr>
        <a:xfrm>
          <a:off x="0" y="0"/>
          <a:ext cx="0" cy="0"/>
          <a:chOff x="0" y="0"/>
          <a:chExt cx="0" cy="0"/>
        </a:xfrm>
      </p:grpSpPr>
      <p:pic>
        <p:nvPicPr>
          <p:cNvPr id="263" name="Google Shape;263;p24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64" name="Google Shape;264;p248"/>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65" name="Google Shape;265;p248"/>
          <p:cNvSpPr/>
          <p:nvPr/>
        </p:nvSpPr>
        <p:spPr>
          <a:xfrm>
            <a:off x="919659"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66" name="Google Shape;266;p248"/>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67" name="Google Shape;267;p248"/>
          <p:cNvSpPr/>
          <p:nvPr/>
        </p:nvSpPr>
        <p:spPr>
          <a:xfrm>
            <a:off x="4949846" y="1739452"/>
            <a:ext cx="840827" cy="1856806"/>
          </a:xfrm>
          <a:prstGeom prst="roundRect">
            <a:avLst>
              <a:gd name="adj" fmla="val 11078"/>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68" name="Google Shape;268;p248"/>
          <p:cNvSpPr/>
          <p:nvPr/>
        </p:nvSpPr>
        <p:spPr>
          <a:xfrm>
            <a:off x="5373397" y="1739452"/>
            <a:ext cx="3360175"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69" name="Google Shape;269;p248"/>
          <p:cNvSpPr txBox="1"/>
          <p:nvPr/>
        </p:nvSpPr>
        <p:spPr>
          <a:xfrm>
            <a:off x="4941990"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270" name="Google Shape;270;p248"/>
          <p:cNvSpPr txBox="1">
            <a:spLocks noGrp="1"/>
          </p:cNvSpPr>
          <p:nvPr>
            <p:ph type="body" idx="1"/>
          </p:nvPr>
        </p:nvSpPr>
        <p:spPr>
          <a:xfrm>
            <a:off x="1086864"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1" name="Google Shape;271;p248"/>
          <p:cNvSpPr txBox="1">
            <a:spLocks noGrp="1"/>
          </p:cNvSpPr>
          <p:nvPr>
            <p:ph type="body" idx="2"/>
          </p:nvPr>
        </p:nvSpPr>
        <p:spPr>
          <a:xfrm>
            <a:off x="5540602" y="2013830"/>
            <a:ext cx="3027937"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2" name="Google Shape;272;p24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3" name="Google Shape;273;p24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aption">
  <p:cSld name="1_Caption 22">
    <p:spTree>
      <p:nvGrpSpPr>
        <p:cNvPr id="1" name="Shape 274"/>
        <p:cNvGrpSpPr/>
        <p:nvPr/>
      </p:nvGrpSpPr>
      <p:grpSpPr>
        <a:xfrm>
          <a:off x="0" y="0"/>
          <a:ext cx="0" cy="0"/>
          <a:chOff x="0" y="0"/>
          <a:chExt cx="0" cy="0"/>
        </a:xfrm>
      </p:grpSpPr>
      <p:pic>
        <p:nvPicPr>
          <p:cNvPr id="275" name="Google Shape;275;p24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276" name="Google Shape;276;p249"/>
          <p:cNvCxnSpPr/>
          <p:nvPr/>
        </p:nvCxnSpPr>
        <p:spPr>
          <a:xfrm rot="10800000" flipH="1">
            <a:off x="0" y="2140588"/>
            <a:ext cx="9143999" cy="1"/>
          </a:xfrm>
          <a:prstGeom prst="straightConnector1">
            <a:avLst/>
          </a:prstGeom>
          <a:noFill/>
          <a:ln w="9525" cap="flat" cmpd="sng">
            <a:solidFill>
              <a:srgbClr val="D8D8D8"/>
            </a:solidFill>
            <a:prstDash val="solid"/>
            <a:round/>
            <a:headEnd type="none" w="sm" len="sm"/>
            <a:tailEnd type="none" w="sm" len="sm"/>
          </a:ln>
        </p:spPr>
      </p:cxnSp>
      <p:grpSp>
        <p:nvGrpSpPr>
          <p:cNvPr id="277" name="Google Shape;277;p249"/>
          <p:cNvGrpSpPr/>
          <p:nvPr/>
        </p:nvGrpSpPr>
        <p:grpSpPr>
          <a:xfrm>
            <a:off x="2257341" y="1861278"/>
            <a:ext cx="560368" cy="825149"/>
            <a:chOff x="2257341" y="1871217"/>
            <a:chExt cx="560368" cy="825149"/>
          </a:xfrm>
        </p:grpSpPr>
        <p:sp>
          <p:nvSpPr>
            <p:cNvPr id="278" name="Google Shape;278;p249"/>
            <p:cNvSpPr/>
            <p:nvPr/>
          </p:nvSpPr>
          <p:spPr>
            <a:xfrm rot="2700000">
              <a:off x="2339405" y="1953281"/>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79" name="Google Shape;279;p249"/>
            <p:cNvSpPr/>
            <p:nvPr/>
          </p:nvSpPr>
          <p:spPr>
            <a:xfrm rot="2700000">
              <a:off x="2339405"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cxnSp>
          <p:nvCxnSpPr>
            <p:cNvPr id="280" name="Google Shape;280;p249"/>
            <p:cNvCxnSpPr/>
            <p:nvPr/>
          </p:nvCxnSpPr>
          <p:spPr>
            <a:xfrm>
              <a:off x="2537525"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281" name="Google Shape;281;p249"/>
            <p:cNvSpPr/>
            <p:nvPr/>
          </p:nvSpPr>
          <p:spPr>
            <a:xfrm rot="2700000">
              <a:off x="2416331" y="2138998"/>
              <a:ext cx="242388" cy="242388"/>
            </a:xfrm>
            <a:prstGeom prst="rect">
              <a:avLst/>
            </a:prstGeom>
            <a:solidFill>
              <a:srgbClr val="8DA2DB"/>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282" name="Google Shape;282;p249"/>
          <p:cNvGrpSpPr/>
          <p:nvPr/>
        </p:nvGrpSpPr>
        <p:grpSpPr>
          <a:xfrm>
            <a:off x="6326292" y="1861278"/>
            <a:ext cx="560368" cy="825149"/>
            <a:chOff x="6326292" y="1871217"/>
            <a:chExt cx="560368" cy="825149"/>
          </a:xfrm>
        </p:grpSpPr>
        <p:sp>
          <p:nvSpPr>
            <p:cNvPr id="283" name="Google Shape;283;p249"/>
            <p:cNvSpPr/>
            <p:nvPr/>
          </p:nvSpPr>
          <p:spPr>
            <a:xfrm rot="2700000">
              <a:off x="6408356" y="1953281"/>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284" name="Google Shape;284;p249"/>
            <p:cNvSpPr/>
            <p:nvPr/>
          </p:nvSpPr>
          <p:spPr>
            <a:xfrm rot="2700000">
              <a:off x="6408356" y="2218062"/>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cxnSp>
          <p:nvCxnSpPr>
            <p:cNvPr id="285" name="Google Shape;285;p249"/>
            <p:cNvCxnSpPr/>
            <p:nvPr/>
          </p:nvCxnSpPr>
          <p:spPr>
            <a:xfrm>
              <a:off x="6606476" y="2088797"/>
              <a:ext cx="0" cy="548435"/>
            </a:xfrm>
            <a:prstGeom prst="straightConnector1">
              <a:avLst/>
            </a:prstGeom>
            <a:noFill/>
            <a:ln w="9525" cap="flat" cmpd="sng">
              <a:solidFill>
                <a:srgbClr val="D8D8D8"/>
              </a:solidFill>
              <a:prstDash val="solid"/>
              <a:round/>
              <a:headEnd type="none" w="sm" len="sm"/>
              <a:tailEnd type="triangle" w="med" len="med"/>
            </a:ln>
          </p:spPr>
        </p:cxnSp>
        <p:sp>
          <p:nvSpPr>
            <p:cNvPr id="286" name="Google Shape;286;p249"/>
            <p:cNvSpPr/>
            <p:nvPr/>
          </p:nvSpPr>
          <p:spPr>
            <a:xfrm rot="2700000">
              <a:off x="6485282" y="2138998"/>
              <a:ext cx="242388" cy="242388"/>
            </a:xfrm>
            <a:prstGeom prst="rect">
              <a:avLst/>
            </a:prstGeom>
            <a:solidFill>
              <a:srgbClr val="EAD1AA"/>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287" name="Google Shape;287;p249"/>
          <p:cNvSpPr txBox="1">
            <a:spLocks noGrp="1"/>
          </p:cNvSpPr>
          <p:nvPr>
            <p:ph type="body" idx="1"/>
          </p:nvPr>
        </p:nvSpPr>
        <p:spPr>
          <a:xfrm>
            <a:off x="108292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8" name="Google Shape;288;p249"/>
          <p:cNvSpPr txBox="1">
            <a:spLocks noGrp="1"/>
          </p:cNvSpPr>
          <p:nvPr>
            <p:ph type="body" idx="2"/>
          </p:nvPr>
        </p:nvSpPr>
        <p:spPr>
          <a:xfrm>
            <a:off x="5151872" y="2812006"/>
            <a:ext cx="2909207"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89" name="Google Shape;289;p249"/>
          <p:cNvSpPr txBox="1">
            <a:spLocks noGrp="1"/>
          </p:cNvSpPr>
          <p:nvPr>
            <p:ph type="body" idx="3"/>
          </p:nvPr>
        </p:nvSpPr>
        <p:spPr>
          <a:xfrm>
            <a:off x="108292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0" name="Google Shape;290;p249"/>
          <p:cNvSpPr txBox="1">
            <a:spLocks noGrp="1"/>
          </p:cNvSpPr>
          <p:nvPr>
            <p:ph type="body" idx="4"/>
          </p:nvPr>
        </p:nvSpPr>
        <p:spPr>
          <a:xfrm>
            <a:off x="5151872" y="3207931"/>
            <a:ext cx="2909207" cy="93043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1" name="Google Shape;291;p24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2" name="Google Shape;292;p24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aption">
  <p:cSld name="1_Caption 23">
    <p:spTree>
      <p:nvGrpSpPr>
        <p:cNvPr id="1" name="Shape 293"/>
        <p:cNvGrpSpPr/>
        <p:nvPr/>
      </p:nvGrpSpPr>
      <p:grpSpPr>
        <a:xfrm>
          <a:off x="0" y="0"/>
          <a:ext cx="0" cy="0"/>
          <a:chOff x="0" y="0"/>
          <a:chExt cx="0" cy="0"/>
        </a:xfrm>
      </p:grpSpPr>
      <p:pic>
        <p:nvPicPr>
          <p:cNvPr id="294" name="Google Shape;294;p25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295" name="Google Shape;295;p250"/>
          <p:cNvSpPr/>
          <p:nvPr/>
        </p:nvSpPr>
        <p:spPr>
          <a:xfrm>
            <a:off x="496108" y="1739452"/>
            <a:ext cx="840827" cy="1856806"/>
          </a:xfrm>
          <a:prstGeom prst="roundRect">
            <a:avLst>
              <a:gd name="adj" fmla="val 11078"/>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96" name="Google Shape;296;p250"/>
          <p:cNvSpPr/>
          <p:nvPr/>
        </p:nvSpPr>
        <p:spPr>
          <a:xfrm>
            <a:off x="919659"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297" name="Google Shape;297;p250"/>
          <p:cNvSpPr txBox="1"/>
          <p:nvPr/>
        </p:nvSpPr>
        <p:spPr>
          <a:xfrm>
            <a:off x="488252"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1</a:t>
            </a:r>
            <a:endParaRPr sz="1600" b="0" i="1" u="none" strike="noStrike" cap="none">
              <a:solidFill>
                <a:schemeClr val="lt1"/>
              </a:solidFill>
              <a:latin typeface="Public Sans"/>
              <a:ea typeface="Public Sans"/>
              <a:cs typeface="Public Sans"/>
              <a:sym typeface="Public Sans"/>
            </a:endParaRPr>
          </a:p>
        </p:txBody>
      </p:sp>
      <p:sp>
        <p:nvSpPr>
          <p:cNvPr id="298" name="Google Shape;298;p250"/>
          <p:cNvSpPr txBox="1">
            <a:spLocks noGrp="1"/>
          </p:cNvSpPr>
          <p:nvPr>
            <p:ph type="body" idx="1"/>
          </p:nvPr>
        </p:nvSpPr>
        <p:spPr>
          <a:xfrm>
            <a:off x="1086864"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99" name="Google Shape;299;p250"/>
          <p:cNvSpPr/>
          <p:nvPr/>
        </p:nvSpPr>
        <p:spPr>
          <a:xfrm>
            <a:off x="3465552" y="1739452"/>
            <a:ext cx="840827" cy="1856806"/>
          </a:xfrm>
          <a:prstGeom prst="roundRect">
            <a:avLst>
              <a:gd name="adj" fmla="val 11078"/>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00" name="Google Shape;300;p250"/>
          <p:cNvSpPr/>
          <p:nvPr/>
        </p:nvSpPr>
        <p:spPr>
          <a:xfrm>
            <a:off x="3889103"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301" name="Google Shape;301;p250"/>
          <p:cNvSpPr txBox="1"/>
          <p:nvPr/>
        </p:nvSpPr>
        <p:spPr>
          <a:xfrm>
            <a:off x="3457696"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2</a:t>
            </a:r>
            <a:endParaRPr sz="1600" b="0" i="1" u="none" strike="noStrike" cap="none">
              <a:solidFill>
                <a:schemeClr val="lt1"/>
              </a:solidFill>
              <a:latin typeface="Public Sans"/>
              <a:ea typeface="Public Sans"/>
              <a:cs typeface="Public Sans"/>
              <a:sym typeface="Public Sans"/>
            </a:endParaRPr>
          </a:p>
        </p:txBody>
      </p:sp>
      <p:sp>
        <p:nvSpPr>
          <p:cNvPr id="302" name="Google Shape;302;p250"/>
          <p:cNvSpPr txBox="1">
            <a:spLocks noGrp="1"/>
          </p:cNvSpPr>
          <p:nvPr>
            <p:ph type="body" idx="2"/>
          </p:nvPr>
        </p:nvSpPr>
        <p:spPr>
          <a:xfrm>
            <a:off x="4056308"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03" name="Google Shape;303;p250"/>
          <p:cNvSpPr/>
          <p:nvPr/>
        </p:nvSpPr>
        <p:spPr>
          <a:xfrm>
            <a:off x="6434995" y="1739452"/>
            <a:ext cx="840827" cy="1856806"/>
          </a:xfrm>
          <a:prstGeom prst="roundRect">
            <a:avLst>
              <a:gd name="adj" fmla="val 11078"/>
            </a:avLst>
          </a:prstGeom>
          <a:solidFill>
            <a:srgbClr val="E094A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04" name="Google Shape;304;p250"/>
          <p:cNvSpPr/>
          <p:nvPr/>
        </p:nvSpPr>
        <p:spPr>
          <a:xfrm>
            <a:off x="6858546" y="1739452"/>
            <a:ext cx="1944138" cy="1856806"/>
          </a:xfrm>
          <a:prstGeom prst="rect">
            <a:avLst/>
          </a:prstGeom>
          <a:solidFill>
            <a:srgbClr val="F2F2F2"/>
          </a:solidFill>
          <a:ln w="9525"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Public Sans"/>
              <a:ea typeface="Public Sans"/>
              <a:cs typeface="Public Sans"/>
              <a:sym typeface="Public Sans"/>
            </a:endParaRPr>
          </a:p>
        </p:txBody>
      </p:sp>
      <p:sp>
        <p:nvSpPr>
          <p:cNvPr id="305" name="Google Shape;305;p250"/>
          <p:cNvSpPr txBox="1"/>
          <p:nvPr/>
        </p:nvSpPr>
        <p:spPr>
          <a:xfrm>
            <a:off x="6427139" y="2498578"/>
            <a:ext cx="449772"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1" u="none" strike="noStrike" cap="none">
                <a:solidFill>
                  <a:schemeClr val="lt1"/>
                </a:solidFill>
                <a:latin typeface="Public Sans"/>
                <a:ea typeface="Public Sans"/>
                <a:cs typeface="Public Sans"/>
                <a:sym typeface="Public Sans"/>
              </a:rPr>
              <a:t>3</a:t>
            </a:r>
            <a:endParaRPr sz="1600" b="0" i="1" u="none" strike="noStrike" cap="none">
              <a:solidFill>
                <a:schemeClr val="lt1"/>
              </a:solidFill>
              <a:latin typeface="Public Sans"/>
              <a:ea typeface="Public Sans"/>
              <a:cs typeface="Public Sans"/>
              <a:sym typeface="Public Sans"/>
            </a:endParaRPr>
          </a:p>
        </p:txBody>
      </p:sp>
      <p:sp>
        <p:nvSpPr>
          <p:cNvPr id="306" name="Google Shape;306;p250"/>
          <p:cNvSpPr txBox="1">
            <a:spLocks noGrp="1"/>
          </p:cNvSpPr>
          <p:nvPr>
            <p:ph type="body" idx="3"/>
          </p:nvPr>
        </p:nvSpPr>
        <p:spPr>
          <a:xfrm>
            <a:off x="7025751" y="2013830"/>
            <a:ext cx="1622141" cy="1308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07" name="Google Shape;307;p25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8" name="Google Shape;308;p25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aption">
  <p:cSld name="1_Caption 24">
    <p:spTree>
      <p:nvGrpSpPr>
        <p:cNvPr id="1" name="Shape 309"/>
        <p:cNvGrpSpPr/>
        <p:nvPr/>
      </p:nvGrpSpPr>
      <p:grpSpPr>
        <a:xfrm>
          <a:off x="0" y="0"/>
          <a:ext cx="0" cy="0"/>
          <a:chOff x="0" y="0"/>
          <a:chExt cx="0" cy="0"/>
        </a:xfrm>
      </p:grpSpPr>
      <p:pic>
        <p:nvPicPr>
          <p:cNvPr id="310" name="Google Shape;310;p25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11" name="Google Shape;311;p251"/>
          <p:cNvGrpSpPr/>
          <p:nvPr/>
        </p:nvGrpSpPr>
        <p:grpSpPr>
          <a:xfrm>
            <a:off x="0" y="2399230"/>
            <a:ext cx="9144001" cy="2349751"/>
            <a:chOff x="0" y="2182920"/>
            <a:chExt cx="9144001" cy="2349751"/>
          </a:xfrm>
        </p:grpSpPr>
        <p:sp>
          <p:nvSpPr>
            <p:cNvPr id="312" name="Google Shape;312;p251"/>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13" name="Google Shape;313;p251"/>
            <p:cNvGrpSpPr/>
            <p:nvPr/>
          </p:nvGrpSpPr>
          <p:grpSpPr>
            <a:xfrm>
              <a:off x="1229347" y="2182920"/>
              <a:ext cx="6685306" cy="1002265"/>
              <a:chOff x="976268" y="2064936"/>
              <a:chExt cx="6685306" cy="1002265"/>
            </a:xfrm>
          </p:grpSpPr>
          <p:sp>
            <p:nvSpPr>
              <p:cNvPr id="314" name="Google Shape;314;p251"/>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15" name="Google Shape;315;p251"/>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16" name="Google Shape;316;p251"/>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17" name="Google Shape;317;p251"/>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18" name="Google Shape;318;p251"/>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19" name="Google Shape;319;p251"/>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20" name="Google Shape;320;p251"/>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21" name="Google Shape;321;p251"/>
          <p:cNvSpPr>
            <a:spLocks noGrp="1"/>
          </p:cNvSpPr>
          <p:nvPr>
            <p:ph type="pic" idx="5"/>
          </p:nvPr>
        </p:nvSpPr>
        <p:spPr>
          <a:xfrm>
            <a:off x="1460973" y="2631002"/>
            <a:ext cx="539010" cy="538720"/>
          </a:xfrm>
          <a:prstGeom prst="rect">
            <a:avLst/>
          </a:prstGeom>
          <a:noFill/>
          <a:ln>
            <a:noFill/>
          </a:ln>
        </p:spPr>
      </p:sp>
      <p:sp>
        <p:nvSpPr>
          <p:cNvPr id="322" name="Google Shape;322;p251"/>
          <p:cNvSpPr>
            <a:spLocks noGrp="1"/>
          </p:cNvSpPr>
          <p:nvPr>
            <p:ph type="pic" idx="6"/>
          </p:nvPr>
        </p:nvSpPr>
        <p:spPr>
          <a:xfrm>
            <a:off x="4302493" y="2631002"/>
            <a:ext cx="539010" cy="538720"/>
          </a:xfrm>
          <a:prstGeom prst="rect">
            <a:avLst/>
          </a:prstGeom>
          <a:noFill/>
          <a:ln>
            <a:noFill/>
          </a:ln>
        </p:spPr>
      </p:sp>
      <p:sp>
        <p:nvSpPr>
          <p:cNvPr id="323" name="Google Shape;323;p251"/>
          <p:cNvSpPr>
            <a:spLocks noGrp="1"/>
          </p:cNvSpPr>
          <p:nvPr>
            <p:ph type="pic" idx="7"/>
          </p:nvPr>
        </p:nvSpPr>
        <p:spPr>
          <a:xfrm>
            <a:off x="7144013" y="2631002"/>
            <a:ext cx="539010" cy="538720"/>
          </a:xfrm>
          <a:prstGeom prst="rect">
            <a:avLst/>
          </a:prstGeom>
          <a:noFill/>
          <a:ln>
            <a:noFill/>
          </a:ln>
        </p:spPr>
      </p:sp>
      <p:sp>
        <p:nvSpPr>
          <p:cNvPr id="324" name="Google Shape;324;p25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25" name="Google Shape;325;p25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cSld name="1_Caption 25">
    <p:spTree>
      <p:nvGrpSpPr>
        <p:cNvPr id="1" name="Shape 326"/>
        <p:cNvGrpSpPr/>
        <p:nvPr/>
      </p:nvGrpSpPr>
      <p:grpSpPr>
        <a:xfrm>
          <a:off x="0" y="0"/>
          <a:ext cx="0" cy="0"/>
          <a:chOff x="0" y="0"/>
          <a:chExt cx="0" cy="0"/>
        </a:xfrm>
      </p:grpSpPr>
      <p:pic>
        <p:nvPicPr>
          <p:cNvPr id="327" name="Google Shape;327;p25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28" name="Google Shape;328;p252"/>
          <p:cNvGrpSpPr/>
          <p:nvPr/>
        </p:nvGrpSpPr>
        <p:grpSpPr>
          <a:xfrm>
            <a:off x="0" y="2399230"/>
            <a:ext cx="9144001" cy="2349751"/>
            <a:chOff x="0" y="2182920"/>
            <a:chExt cx="9144001" cy="2349751"/>
          </a:xfrm>
        </p:grpSpPr>
        <p:sp>
          <p:nvSpPr>
            <p:cNvPr id="329" name="Google Shape;329;p252"/>
            <p:cNvSpPr/>
            <p:nvPr/>
          </p:nvSpPr>
          <p:spPr>
            <a:xfrm>
              <a:off x="0" y="2689734"/>
              <a:ext cx="9144001" cy="184293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30" name="Google Shape;330;p252"/>
            <p:cNvGrpSpPr/>
            <p:nvPr/>
          </p:nvGrpSpPr>
          <p:grpSpPr>
            <a:xfrm>
              <a:off x="1229347" y="2182920"/>
              <a:ext cx="6685306" cy="1002265"/>
              <a:chOff x="976268" y="2064936"/>
              <a:chExt cx="6685306" cy="1002265"/>
            </a:xfrm>
          </p:grpSpPr>
          <p:sp>
            <p:nvSpPr>
              <p:cNvPr id="331" name="Google Shape;331;p252"/>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2" name="Google Shape;332;p252"/>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3" name="Google Shape;333;p252"/>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34" name="Google Shape;334;p252"/>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5" name="Google Shape;335;p252"/>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6" name="Google Shape;336;p252"/>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7" name="Google Shape;337;p252"/>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8" name="Google Shape;338;p252"/>
          <p:cNvSpPr>
            <a:spLocks noGrp="1"/>
          </p:cNvSpPr>
          <p:nvPr>
            <p:ph type="pic" idx="5"/>
          </p:nvPr>
        </p:nvSpPr>
        <p:spPr>
          <a:xfrm>
            <a:off x="1460973" y="2631002"/>
            <a:ext cx="539010" cy="538720"/>
          </a:xfrm>
          <a:prstGeom prst="rect">
            <a:avLst/>
          </a:prstGeom>
          <a:noFill/>
          <a:ln>
            <a:noFill/>
          </a:ln>
        </p:spPr>
      </p:sp>
      <p:sp>
        <p:nvSpPr>
          <p:cNvPr id="339" name="Google Shape;339;p252"/>
          <p:cNvSpPr>
            <a:spLocks noGrp="1"/>
          </p:cNvSpPr>
          <p:nvPr>
            <p:ph type="pic" idx="6"/>
          </p:nvPr>
        </p:nvSpPr>
        <p:spPr>
          <a:xfrm>
            <a:off x="4302493" y="2631002"/>
            <a:ext cx="539010" cy="538720"/>
          </a:xfrm>
          <a:prstGeom prst="rect">
            <a:avLst/>
          </a:prstGeom>
          <a:noFill/>
          <a:ln>
            <a:noFill/>
          </a:ln>
        </p:spPr>
      </p:sp>
      <p:sp>
        <p:nvSpPr>
          <p:cNvPr id="340" name="Google Shape;340;p252"/>
          <p:cNvSpPr>
            <a:spLocks noGrp="1"/>
          </p:cNvSpPr>
          <p:nvPr>
            <p:ph type="pic" idx="7"/>
          </p:nvPr>
        </p:nvSpPr>
        <p:spPr>
          <a:xfrm>
            <a:off x="7144013" y="2631002"/>
            <a:ext cx="539010" cy="538720"/>
          </a:xfrm>
          <a:prstGeom prst="rect">
            <a:avLst/>
          </a:prstGeom>
          <a:noFill/>
          <a:ln>
            <a:noFill/>
          </a:ln>
        </p:spPr>
      </p:sp>
      <p:sp>
        <p:nvSpPr>
          <p:cNvPr id="341" name="Google Shape;341;p25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2" name="Google Shape;342;p25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1_Caption 2">
    <p:spTree>
      <p:nvGrpSpPr>
        <p:cNvPr id="1" name="Shape 26"/>
        <p:cNvGrpSpPr/>
        <p:nvPr/>
      </p:nvGrpSpPr>
      <p:grpSpPr>
        <a:xfrm>
          <a:off x="0" y="0"/>
          <a:ext cx="0" cy="0"/>
          <a:chOff x="0" y="0"/>
          <a:chExt cx="0" cy="0"/>
        </a:xfrm>
      </p:grpSpPr>
      <p:pic>
        <p:nvPicPr>
          <p:cNvPr id="27" name="Google Shape;27;p217" descr="A computer on a table&#10;&#10;Description automatically generated with medium confidence"/>
          <p:cNvPicPr preferRelativeResize="0"/>
          <p:nvPr/>
        </p:nvPicPr>
        <p:blipFill rotWithShape="1">
          <a:blip r:embed="rId2">
            <a:alphaModFix/>
          </a:blip>
          <a:srcRect t="8552" r="1749" b="8552"/>
          <a:stretch/>
        </p:blipFill>
        <p:spPr>
          <a:xfrm>
            <a:off x="-1" y="-1"/>
            <a:ext cx="9144001" cy="5143501"/>
          </a:xfrm>
          <a:prstGeom prst="rect">
            <a:avLst/>
          </a:prstGeom>
          <a:noFill/>
          <a:ln>
            <a:noFill/>
          </a:ln>
        </p:spPr>
      </p:pic>
      <p:pic>
        <p:nvPicPr>
          <p:cNvPr id="28" name="Google Shape;28;p21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29" name="Google Shape;29;p217"/>
          <p:cNvSpPr/>
          <p:nvPr/>
        </p:nvSpPr>
        <p:spPr>
          <a:xfrm>
            <a:off x="2240495" y="1407885"/>
            <a:ext cx="4811571" cy="76670"/>
          </a:xfrm>
          <a:prstGeom prst="rect">
            <a:avLst/>
          </a:prstGeom>
          <a:solidFill>
            <a:srgbClr val="F0C8C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30" name="Google Shape;30;p217" descr="Shape&#10;&#10;Description automatically generated with low confidence"/>
          <p:cNvPicPr preferRelativeResize="0"/>
          <p:nvPr/>
        </p:nvPicPr>
        <p:blipFill rotWithShape="1">
          <a:blip r:embed="rId4">
            <a:alphaModFix/>
          </a:blip>
          <a:srcRect/>
          <a:stretch/>
        </p:blipFill>
        <p:spPr>
          <a:xfrm>
            <a:off x="2692835" y="1785257"/>
            <a:ext cx="1181100" cy="1181100"/>
          </a:xfrm>
          <a:prstGeom prst="rect">
            <a:avLst/>
          </a:prstGeom>
          <a:noFill/>
          <a:ln>
            <a:noFill/>
          </a:ln>
        </p:spPr>
      </p:pic>
      <p:sp>
        <p:nvSpPr>
          <p:cNvPr id="31" name="Google Shape;31;p217"/>
          <p:cNvSpPr/>
          <p:nvPr/>
        </p:nvSpPr>
        <p:spPr>
          <a:xfrm>
            <a:off x="2233323" y="613458"/>
            <a:ext cx="4818743" cy="79442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2" name="Google Shape;32;p217"/>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chemeClr val="lt1"/>
              </a:buClr>
              <a:buSzPts val="1800"/>
              <a:buFont typeface="Arial"/>
              <a:buNone/>
              <a:defRPr sz="1800" b="1" i="1"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3" name="Google Shape;33;p217"/>
          <p:cNvSpPr txBox="1">
            <a:spLocks noGrp="1"/>
          </p:cNvSpPr>
          <p:nvPr>
            <p:ph type="body" idx="2"/>
          </p:nvPr>
        </p:nvSpPr>
        <p:spPr>
          <a:xfrm>
            <a:off x="4079630" y="1996884"/>
            <a:ext cx="2722324" cy="449263"/>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1400" b="1" i="1" u="none" strike="noStrike" cap="none">
                <a:solidFill>
                  <a:schemeClr val="lt2"/>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cSld name="1_Caption 26">
    <p:spTree>
      <p:nvGrpSpPr>
        <p:cNvPr id="1" name="Shape 343"/>
        <p:cNvGrpSpPr/>
        <p:nvPr/>
      </p:nvGrpSpPr>
      <p:grpSpPr>
        <a:xfrm>
          <a:off x="0" y="0"/>
          <a:ext cx="0" cy="0"/>
          <a:chOff x="0" y="0"/>
          <a:chExt cx="0" cy="0"/>
        </a:xfrm>
      </p:grpSpPr>
      <p:pic>
        <p:nvPicPr>
          <p:cNvPr id="344" name="Google Shape;344;p25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45" name="Google Shape;345;p253"/>
          <p:cNvGrpSpPr/>
          <p:nvPr/>
        </p:nvGrpSpPr>
        <p:grpSpPr>
          <a:xfrm>
            <a:off x="0" y="2399230"/>
            <a:ext cx="9144001" cy="2349751"/>
            <a:chOff x="0" y="2182920"/>
            <a:chExt cx="9144001" cy="2349751"/>
          </a:xfrm>
        </p:grpSpPr>
        <p:sp>
          <p:nvSpPr>
            <p:cNvPr id="346" name="Google Shape;346;p253"/>
            <p:cNvSpPr/>
            <p:nvPr/>
          </p:nvSpPr>
          <p:spPr>
            <a:xfrm>
              <a:off x="0" y="2689734"/>
              <a:ext cx="9144001" cy="184293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47" name="Google Shape;347;p253"/>
            <p:cNvGrpSpPr/>
            <p:nvPr/>
          </p:nvGrpSpPr>
          <p:grpSpPr>
            <a:xfrm>
              <a:off x="1229347" y="2182920"/>
              <a:ext cx="6685306" cy="1002265"/>
              <a:chOff x="976268" y="2064936"/>
              <a:chExt cx="6685306" cy="1002265"/>
            </a:xfrm>
          </p:grpSpPr>
          <p:sp>
            <p:nvSpPr>
              <p:cNvPr id="348" name="Google Shape;348;p253"/>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9" name="Google Shape;349;p253"/>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0" name="Google Shape;350;p253"/>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51" name="Google Shape;351;p25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2" name="Google Shape;352;p25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3" name="Google Shape;353;p25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4" name="Google Shape;354;p25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5" name="Google Shape;355;p253"/>
          <p:cNvSpPr>
            <a:spLocks noGrp="1"/>
          </p:cNvSpPr>
          <p:nvPr>
            <p:ph type="pic" idx="5"/>
          </p:nvPr>
        </p:nvSpPr>
        <p:spPr>
          <a:xfrm>
            <a:off x="1460973" y="2631002"/>
            <a:ext cx="539010" cy="538720"/>
          </a:xfrm>
          <a:prstGeom prst="rect">
            <a:avLst/>
          </a:prstGeom>
          <a:noFill/>
          <a:ln>
            <a:noFill/>
          </a:ln>
        </p:spPr>
      </p:sp>
      <p:sp>
        <p:nvSpPr>
          <p:cNvPr id="356" name="Google Shape;356;p253"/>
          <p:cNvSpPr>
            <a:spLocks noGrp="1"/>
          </p:cNvSpPr>
          <p:nvPr>
            <p:ph type="pic" idx="6"/>
          </p:nvPr>
        </p:nvSpPr>
        <p:spPr>
          <a:xfrm>
            <a:off x="4302493" y="2631002"/>
            <a:ext cx="539010" cy="538720"/>
          </a:xfrm>
          <a:prstGeom prst="rect">
            <a:avLst/>
          </a:prstGeom>
          <a:noFill/>
          <a:ln>
            <a:noFill/>
          </a:ln>
        </p:spPr>
      </p:sp>
      <p:sp>
        <p:nvSpPr>
          <p:cNvPr id="357" name="Google Shape;357;p253"/>
          <p:cNvSpPr>
            <a:spLocks noGrp="1"/>
          </p:cNvSpPr>
          <p:nvPr>
            <p:ph type="pic" idx="7"/>
          </p:nvPr>
        </p:nvSpPr>
        <p:spPr>
          <a:xfrm>
            <a:off x="7144013" y="2631002"/>
            <a:ext cx="539010" cy="538720"/>
          </a:xfrm>
          <a:prstGeom prst="rect">
            <a:avLst/>
          </a:prstGeom>
          <a:noFill/>
          <a:ln>
            <a:noFill/>
          </a:ln>
        </p:spPr>
      </p:sp>
      <p:sp>
        <p:nvSpPr>
          <p:cNvPr id="358" name="Google Shape;358;p25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9" name="Google Shape;359;p25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1_Caption 27">
    <p:spTree>
      <p:nvGrpSpPr>
        <p:cNvPr id="1" name="Shape 360"/>
        <p:cNvGrpSpPr/>
        <p:nvPr/>
      </p:nvGrpSpPr>
      <p:grpSpPr>
        <a:xfrm>
          <a:off x="0" y="0"/>
          <a:ext cx="0" cy="0"/>
          <a:chOff x="0" y="0"/>
          <a:chExt cx="0" cy="0"/>
        </a:xfrm>
      </p:grpSpPr>
      <p:pic>
        <p:nvPicPr>
          <p:cNvPr id="361" name="Google Shape;361;p254"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362" name="Google Shape;362;p254"/>
          <p:cNvGrpSpPr/>
          <p:nvPr/>
        </p:nvGrpSpPr>
        <p:grpSpPr>
          <a:xfrm>
            <a:off x="0" y="2399230"/>
            <a:ext cx="9144001" cy="2349751"/>
            <a:chOff x="0" y="2182920"/>
            <a:chExt cx="9144001" cy="2349751"/>
          </a:xfrm>
        </p:grpSpPr>
        <p:sp>
          <p:nvSpPr>
            <p:cNvPr id="363" name="Google Shape;363;p254"/>
            <p:cNvSpPr/>
            <p:nvPr/>
          </p:nvSpPr>
          <p:spPr>
            <a:xfrm>
              <a:off x="0" y="2689734"/>
              <a:ext cx="9144001" cy="184293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64" name="Google Shape;364;p254"/>
            <p:cNvGrpSpPr/>
            <p:nvPr/>
          </p:nvGrpSpPr>
          <p:grpSpPr>
            <a:xfrm>
              <a:off x="1229347" y="2182920"/>
              <a:ext cx="6685306" cy="1002265"/>
              <a:chOff x="976268" y="2064936"/>
              <a:chExt cx="6685306" cy="1002265"/>
            </a:xfrm>
          </p:grpSpPr>
          <p:sp>
            <p:nvSpPr>
              <p:cNvPr id="365" name="Google Shape;365;p254"/>
              <p:cNvSpPr/>
              <p:nvPr/>
            </p:nvSpPr>
            <p:spPr>
              <a:xfrm>
                <a:off x="976268"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6" name="Google Shape;366;p254"/>
              <p:cNvSpPr/>
              <p:nvPr/>
            </p:nvSpPr>
            <p:spPr>
              <a:xfrm>
                <a:off x="381778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7" name="Google Shape;367;p254"/>
              <p:cNvSpPr/>
              <p:nvPr/>
            </p:nvSpPr>
            <p:spPr>
              <a:xfrm>
                <a:off x="6659309" y="2064936"/>
                <a:ext cx="1002265" cy="1002265"/>
              </a:xfrm>
              <a:prstGeom prst="ellipse">
                <a:avLst/>
              </a:prstGeom>
              <a:solidFill>
                <a:schemeClr val="lt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368" name="Google Shape;368;p254"/>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69" name="Google Shape;369;p254"/>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0" name="Google Shape;370;p254"/>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1" name="Google Shape;371;p254"/>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72" name="Google Shape;372;p254"/>
          <p:cNvSpPr>
            <a:spLocks noGrp="1"/>
          </p:cNvSpPr>
          <p:nvPr>
            <p:ph type="pic" idx="5"/>
          </p:nvPr>
        </p:nvSpPr>
        <p:spPr>
          <a:xfrm>
            <a:off x="1460973" y="2631002"/>
            <a:ext cx="539010" cy="538720"/>
          </a:xfrm>
          <a:prstGeom prst="rect">
            <a:avLst/>
          </a:prstGeom>
          <a:noFill/>
          <a:ln>
            <a:noFill/>
          </a:ln>
        </p:spPr>
      </p:sp>
      <p:sp>
        <p:nvSpPr>
          <p:cNvPr id="373" name="Google Shape;373;p254"/>
          <p:cNvSpPr>
            <a:spLocks noGrp="1"/>
          </p:cNvSpPr>
          <p:nvPr>
            <p:ph type="pic" idx="6"/>
          </p:nvPr>
        </p:nvSpPr>
        <p:spPr>
          <a:xfrm>
            <a:off x="4302493" y="2631002"/>
            <a:ext cx="539010" cy="538720"/>
          </a:xfrm>
          <a:prstGeom prst="rect">
            <a:avLst/>
          </a:prstGeom>
          <a:noFill/>
          <a:ln>
            <a:noFill/>
          </a:ln>
        </p:spPr>
      </p:sp>
      <p:sp>
        <p:nvSpPr>
          <p:cNvPr id="374" name="Google Shape;374;p254"/>
          <p:cNvSpPr>
            <a:spLocks noGrp="1"/>
          </p:cNvSpPr>
          <p:nvPr>
            <p:ph type="pic" idx="7"/>
          </p:nvPr>
        </p:nvSpPr>
        <p:spPr>
          <a:xfrm>
            <a:off x="7144013" y="2631002"/>
            <a:ext cx="539010" cy="538720"/>
          </a:xfrm>
          <a:prstGeom prst="rect">
            <a:avLst/>
          </a:prstGeom>
          <a:noFill/>
          <a:ln>
            <a:noFill/>
          </a:ln>
        </p:spPr>
      </p:sp>
      <p:sp>
        <p:nvSpPr>
          <p:cNvPr id="375" name="Google Shape;375;p25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76" name="Google Shape;376;p25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1_Caption 28">
    <p:spTree>
      <p:nvGrpSpPr>
        <p:cNvPr id="1" name="Shape 377"/>
        <p:cNvGrpSpPr/>
        <p:nvPr/>
      </p:nvGrpSpPr>
      <p:grpSpPr>
        <a:xfrm>
          <a:off x="0" y="0"/>
          <a:ext cx="0" cy="0"/>
          <a:chOff x="0" y="0"/>
          <a:chExt cx="0" cy="0"/>
        </a:xfrm>
      </p:grpSpPr>
      <p:pic>
        <p:nvPicPr>
          <p:cNvPr id="378" name="Google Shape;378;p25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79" name="Google Shape;379;p255"/>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380" name="Google Shape;380;p255"/>
          <p:cNvCxnSpPr/>
          <p:nvPr/>
        </p:nvCxnSpPr>
        <p:spPr>
          <a:xfrm>
            <a:off x="0" y="2098885"/>
            <a:ext cx="9144000" cy="0"/>
          </a:xfrm>
          <a:prstGeom prst="straightConnector1">
            <a:avLst/>
          </a:prstGeom>
          <a:noFill/>
          <a:ln w="28575" cap="flat" cmpd="sng">
            <a:solidFill>
              <a:srgbClr val="8AC8EE"/>
            </a:solidFill>
            <a:prstDash val="solid"/>
            <a:round/>
            <a:headEnd type="none" w="sm" len="sm"/>
            <a:tailEnd type="none" w="sm" len="sm"/>
          </a:ln>
        </p:spPr>
      </p:cxnSp>
      <p:sp>
        <p:nvSpPr>
          <p:cNvPr id="381" name="Google Shape;381;p255"/>
          <p:cNvSpPr/>
          <p:nvPr/>
        </p:nvSpPr>
        <p:spPr>
          <a:xfrm>
            <a:off x="1165467"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82" name="Google Shape;382;p255"/>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83" name="Google Shape;383;p255"/>
          <p:cNvSpPr/>
          <p:nvPr/>
        </p:nvSpPr>
        <p:spPr>
          <a:xfrm>
            <a:off x="4172079"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84" name="Google Shape;384;p255"/>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85" name="Google Shape;385;p255"/>
          <p:cNvSpPr/>
          <p:nvPr/>
        </p:nvSpPr>
        <p:spPr>
          <a:xfrm>
            <a:off x="7178690" y="1672293"/>
            <a:ext cx="799844" cy="799844"/>
          </a:xfrm>
          <a:prstGeom prst="roundRect">
            <a:avLst>
              <a:gd name="adj" fmla="val 7037"/>
            </a:avLst>
          </a:prstGeom>
          <a:solidFill>
            <a:schemeClr val="lt1"/>
          </a:solidFill>
          <a:ln w="28575" cap="flat" cmpd="sng">
            <a:solidFill>
              <a:srgbClr val="8AC8E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86" name="Google Shape;386;p255"/>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87" name="Google Shape;387;p255"/>
          <p:cNvSpPr>
            <a:spLocks noGrp="1"/>
          </p:cNvSpPr>
          <p:nvPr>
            <p:ph type="pic" idx="4"/>
          </p:nvPr>
        </p:nvSpPr>
        <p:spPr>
          <a:xfrm>
            <a:off x="1324089" y="1830915"/>
            <a:ext cx="482600" cy="482600"/>
          </a:xfrm>
          <a:prstGeom prst="rect">
            <a:avLst/>
          </a:prstGeom>
          <a:noFill/>
          <a:ln>
            <a:noFill/>
          </a:ln>
        </p:spPr>
      </p:sp>
      <p:sp>
        <p:nvSpPr>
          <p:cNvPr id="388" name="Google Shape;388;p255"/>
          <p:cNvSpPr>
            <a:spLocks noGrp="1"/>
          </p:cNvSpPr>
          <p:nvPr>
            <p:ph type="pic" idx="5"/>
          </p:nvPr>
        </p:nvSpPr>
        <p:spPr>
          <a:xfrm>
            <a:off x="4330701" y="1830915"/>
            <a:ext cx="482600" cy="482600"/>
          </a:xfrm>
          <a:prstGeom prst="rect">
            <a:avLst/>
          </a:prstGeom>
          <a:noFill/>
          <a:ln>
            <a:noFill/>
          </a:ln>
        </p:spPr>
      </p:sp>
      <p:sp>
        <p:nvSpPr>
          <p:cNvPr id="389" name="Google Shape;389;p255"/>
          <p:cNvSpPr>
            <a:spLocks noGrp="1"/>
          </p:cNvSpPr>
          <p:nvPr>
            <p:ph type="pic" idx="6"/>
          </p:nvPr>
        </p:nvSpPr>
        <p:spPr>
          <a:xfrm>
            <a:off x="7337312" y="1830915"/>
            <a:ext cx="482600" cy="482600"/>
          </a:xfrm>
          <a:prstGeom prst="rect">
            <a:avLst/>
          </a:prstGeom>
          <a:noFill/>
          <a:ln>
            <a:noFill/>
          </a:ln>
        </p:spPr>
      </p:sp>
      <p:sp>
        <p:nvSpPr>
          <p:cNvPr id="390" name="Google Shape;390;p255"/>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91" name="Google Shape;391;p255"/>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92" name="Google Shape;392;p255"/>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93" name="Google Shape;393;p25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94" name="Google Shape;394;p25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1_Caption 29">
    <p:spTree>
      <p:nvGrpSpPr>
        <p:cNvPr id="1" name="Shape 395"/>
        <p:cNvGrpSpPr/>
        <p:nvPr/>
      </p:nvGrpSpPr>
      <p:grpSpPr>
        <a:xfrm>
          <a:off x="0" y="0"/>
          <a:ext cx="0" cy="0"/>
          <a:chOff x="0" y="0"/>
          <a:chExt cx="0" cy="0"/>
        </a:xfrm>
      </p:grpSpPr>
      <p:pic>
        <p:nvPicPr>
          <p:cNvPr id="396" name="Google Shape;396;p25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397" name="Google Shape;397;p256"/>
          <p:cNvSpPr/>
          <p:nvPr/>
        </p:nvSpPr>
        <p:spPr>
          <a:xfrm>
            <a:off x="0" y="2091264"/>
            <a:ext cx="9144000" cy="219793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398" name="Google Shape;398;p256"/>
          <p:cNvCxnSpPr/>
          <p:nvPr/>
        </p:nvCxnSpPr>
        <p:spPr>
          <a:xfrm>
            <a:off x="0" y="2098885"/>
            <a:ext cx="9144000" cy="0"/>
          </a:xfrm>
          <a:prstGeom prst="straightConnector1">
            <a:avLst/>
          </a:prstGeom>
          <a:noFill/>
          <a:ln w="28575" cap="flat" cmpd="sng">
            <a:solidFill>
              <a:schemeClr val="lt2"/>
            </a:solidFill>
            <a:prstDash val="solid"/>
            <a:round/>
            <a:headEnd type="none" w="sm" len="sm"/>
            <a:tailEnd type="none" w="sm" len="sm"/>
          </a:ln>
        </p:spPr>
      </p:cxnSp>
      <p:sp>
        <p:nvSpPr>
          <p:cNvPr id="399" name="Google Shape;399;p256"/>
          <p:cNvSpPr/>
          <p:nvPr/>
        </p:nvSpPr>
        <p:spPr>
          <a:xfrm>
            <a:off x="1165467"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00" name="Google Shape;400;p256"/>
          <p:cNvSpPr txBox="1">
            <a:spLocks noGrp="1"/>
          </p:cNvSpPr>
          <p:nvPr>
            <p:ph type="body" idx="1"/>
          </p:nvPr>
        </p:nvSpPr>
        <p:spPr>
          <a:xfrm>
            <a:off x="374566"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01" name="Google Shape;401;p256"/>
          <p:cNvSpPr/>
          <p:nvPr/>
        </p:nvSpPr>
        <p:spPr>
          <a:xfrm>
            <a:off x="4172079"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02" name="Google Shape;402;p256"/>
          <p:cNvSpPr txBox="1">
            <a:spLocks noGrp="1"/>
          </p:cNvSpPr>
          <p:nvPr>
            <p:ph type="body" idx="2"/>
          </p:nvPr>
        </p:nvSpPr>
        <p:spPr>
          <a:xfrm>
            <a:off x="3381178"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03" name="Google Shape;403;p256"/>
          <p:cNvSpPr/>
          <p:nvPr/>
        </p:nvSpPr>
        <p:spPr>
          <a:xfrm>
            <a:off x="7178690" y="1672293"/>
            <a:ext cx="799844" cy="799844"/>
          </a:xfrm>
          <a:prstGeom prst="roundRect">
            <a:avLst>
              <a:gd name="adj" fmla="val 7037"/>
            </a:avLst>
          </a:prstGeom>
          <a:solidFill>
            <a:schemeClr val="lt1"/>
          </a:solidFill>
          <a:ln w="28575" cap="flat" cmpd="sng">
            <a:solidFill>
              <a:schemeClr val="lt2"/>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04" name="Google Shape;404;p256"/>
          <p:cNvSpPr txBox="1">
            <a:spLocks noGrp="1"/>
          </p:cNvSpPr>
          <p:nvPr>
            <p:ph type="body" idx="3"/>
          </p:nvPr>
        </p:nvSpPr>
        <p:spPr>
          <a:xfrm>
            <a:off x="6387789" y="2723926"/>
            <a:ext cx="2381646" cy="3206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05" name="Google Shape;405;p256"/>
          <p:cNvSpPr>
            <a:spLocks noGrp="1"/>
          </p:cNvSpPr>
          <p:nvPr>
            <p:ph type="pic" idx="4"/>
          </p:nvPr>
        </p:nvSpPr>
        <p:spPr>
          <a:xfrm>
            <a:off x="1324089" y="1830915"/>
            <a:ext cx="482600" cy="482600"/>
          </a:xfrm>
          <a:prstGeom prst="rect">
            <a:avLst/>
          </a:prstGeom>
          <a:noFill/>
          <a:ln>
            <a:noFill/>
          </a:ln>
        </p:spPr>
      </p:sp>
      <p:sp>
        <p:nvSpPr>
          <p:cNvPr id="406" name="Google Shape;406;p256"/>
          <p:cNvSpPr>
            <a:spLocks noGrp="1"/>
          </p:cNvSpPr>
          <p:nvPr>
            <p:ph type="pic" idx="5"/>
          </p:nvPr>
        </p:nvSpPr>
        <p:spPr>
          <a:xfrm>
            <a:off x="4330701" y="1830915"/>
            <a:ext cx="482600" cy="482600"/>
          </a:xfrm>
          <a:prstGeom prst="rect">
            <a:avLst/>
          </a:prstGeom>
          <a:noFill/>
          <a:ln>
            <a:noFill/>
          </a:ln>
        </p:spPr>
      </p:sp>
      <p:sp>
        <p:nvSpPr>
          <p:cNvPr id="407" name="Google Shape;407;p256"/>
          <p:cNvSpPr>
            <a:spLocks noGrp="1"/>
          </p:cNvSpPr>
          <p:nvPr>
            <p:ph type="pic" idx="6"/>
          </p:nvPr>
        </p:nvSpPr>
        <p:spPr>
          <a:xfrm>
            <a:off x="7337312" y="1830915"/>
            <a:ext cx="482600" cy="482600"/>
          </a:xfrm>
          <a:prstGeom prst="rect">
            <a:avLst/>
          </a:prstGeom>
          <a:noFill/>
          <a:ln>
            <a:noFill/>
          </a:ln>
        </p:spPr>
      </p:sp>
      <p:sp>
        <p:nvSpPr>
          <p:cNvPr id="408" name="Google Shape;408;p256"/>
          <p:cNvSpPr txBox="1">
            <a:spLocks noGrp="1"/>
          </p:cNvSpPr>
          <p:nvPr>
            <p:ph type="body" idx="7"/>
          </p:nvPr>
        </p:nvSpPr>
        <p:spPr>
          <a:xfrm>
            <a:off x="374566"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09" name="Google Shape;409;p256"/>
          <p:cNvSpPr txBox="1">
            <a:spLocks noGrp="1"/>
          </p:cNvSpPr>
          <p:nvPr>
            <p:ph type="body" idx="8"/>
          </p:nvPr>
        </p:nvSpPr>
        <p:spPr>
          <a:xfrm>
            <a:off x="3381178"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10" name="Google Shape;410;p256"/>
          <p:cNvSpPr txBox="1">
            <a:spLocks noGrp="1"/>
          </p:cNvSpPr>
          <p:nvPr>
            <p:ph type="body" idx="9"/>
          </p:nvPr>
        </p:nvSpPr>
        <p:spPr>
          <a:xfrm>
            <a:off x="6387789" y="3119852"/>
            <a:ext cx="2381646" cy="8205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11" name="Google Shape;411;p25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2" name="Google Shape;412;p25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aption">
  <p:cSld name="1_Caption 30">
    <p:spTree>
      <p:nvGrpSpPr>
        <p:cNvPr id="1" name="Shape 413"/>
        <p:cNvGrpSpPr/>
        <p:nvPr/>
      </p:nvGrpSpPr>
      <p:grpSpPr>
        <a:xfrm>
          <a:off x="0" y="0"/>
          <a:ext cx="0" cy="0"/>
          <a:chOff x="0" y="0"/>
          <a:chExt cx="0" cy="0"/>
        </a:xfrm>
      </p:grpSpPr>
      <p:pic>
        <p:nvPicPr>
          <p:cNvPr id="414" name="Google Shape;414;p25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415" name="Google Shape;415;p257"/>
          <p:cNvSpPr/>
          <p:nvPr/>
        </p:nvSpPr>
        <p:spPr>
          <a:xfrm>
            <a:off x="1369704" y="2023249"/>
            <a:ext cx="6404592" cy="45719"/>
          </a:xfrm>
          <a:prstGeom prst="rightArrow">
            <a:avLst>
              <a:gd name="adj1" fmla="val 50000"/>
              <a:gd name="adj2" fmla="val 50000"/>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416" name="Google Shape;416;p257"/>
          <p:cNvGrpSpPr/>
          <p:nvPr/>
        </p:nvGrpSpPr>
        <p:grpSpPr>
          <a:xfrm>
            <a:off x="865742" y="1720353"/>
            <a:ext cx="7412516" cy="894818"/>
            <a:chOff x="865742" y="1720353"/>
            <a:chExt cx="7412516" cy="894818"/>
          </a:xfrm>
        </p:grpSpPr>
        <p:grpSp>
          <p:nvGrpSpPr>
            <p:cNvPr id="417" name="Google Shape;417;p257"/>
            <p:cNvGrpSpPr/>
            <p:nvPr/>
          </p:nvGrpSpPr>
          <p:grpSpPr>
            <a:xfrm>
              <a:off x="3119411" y="1720353"/>
              <a:ext cx="651510" cy="894818"/>
              <a:chOff x="2980317" y="2014294"/>
              <a:chExt cx="651510" cy="894818"/>
            </a:xfrm>
          </p:grpSpPr>
          <p:cxnSp>
            <p:nvCxnSpPr>
              <p:cNvPr id="418" name="Google Shape;418;p257"/>
              <p:cNvCxnSpPr>
                <a:endCxn id="419" idx="4"/>
              </p:cNvCxnSpPr>
              <p:nvPr/>
            </p:nvCxnSpPr>
            <p:spPr>
              <a:xfrm rot="10800000">
                <a:off x="3306072"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20" name="Google Shape;420;p257"/>
              <p:cNvSpPr/>
              <p:nvPr/>
            </p:nvSpPr>
            <p:spPr>
              <a:xfrm>
                <a:off x="2980317"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419" name="Google Shape;419;p257"/>
              <p:cNvSpPr/>
              <p:nvPr/>
            </p:nvSpPr>
            <p:spPr>
              <a:xfrm>
                <a:off x="3051109"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2</a:t>
                </a:r>
                <a:endParaRPr/>
              </a:p>
            </p:txBody>
          </p:sp>
        </p:grpSp>
        <p:grpSp>
          <p:nvGrpSpPr>
            <p:cNvPr id="421" name="Google Shape;421;p257"/>
            <p:cNvGrpSpPr/>
            <p:nvPr/>
          </p:nvGrpSpPr>
          <p:grpSpPr>
            <a:xfrm>
              <a:off x="5373080" y="1720353"/>
              <a:ext cx="651510" cy="894818"/>
              <a:chOff x="5071929" y="2014294"/>
              <a:chExt cx="651510" cy="894818"/>
            </a:xfrm>
          </p:grpSpPr>
          <p:cxnSp>
            <p:nvCxnSpPr>
              <p:cNvPr id="422" name="Google Shape;422;p257"/>
              <p:cNvCxnSpPr>
                <a:endCxn id="423" idx="4"/>
              </p:cNvCxnSpPr>
              <p:nvPr/>
            </p:nvCxnSpPr>
            <p:spPr>
              <a:xfrm rot="10800000">
                <a:off x="5397684"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24" name="Google Shape;424;p257"/>
              <p:cNvSpPr/>
              <p:nvPr/>
            </p:nvSpPr>
            <p:spPr>
              <a:xfrm>
                <a:off x="5071929"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423" name="Google Shape;423;p257"/>
              <p:cNvSpPr/>
              <p:nvPr/>
            </p:nvSpPr>
            <p:spPr>
              <a:xfrm>
                <a:off x="5142721"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3</a:t>
                </a:r>
                <a:endParaRPr/>
              </a:p>
            </p:txBody>
          </p:sp>
        </p:grpSp>
        <p:grpSp>
          <p:nvGrpSpPr>
            <p:cNvPr id="425" name="Google Shape;425;p257"/>
            <p:cNvGrpSpPr/>
            <p:nvPr/>
          </p:nvGrpSpPr>
          <p:grpSpPr>
            <a:xfrm>
              <a:off x="7626748" y="1720353"/>
              <a:ext cx="651510" cy="894818"/>
              <a:chOff x="7469822" y="2014294"/>
              <a:chExt cx="651510" cy="894818"/>
            </a:xfrm>
          </p:grpSpPr>
          <p:cxnSp>
            <p:nvCxnSpPr>
              <p:cNvPr id="426" name="Google Shape;426;p257"/>
              <p:cNvCxnSpPr>
                <a:endCxn id="427" idx="4"/>
              </p:cNvCxnSpPr>
              <p:nvPr/>
            </p:nvCxnSpPr>
            <p:spPr>
              <a:xfrm rot="10800000">
                <a:off x="7795577"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28" name="Google Shape;428;p257"/>
              <p:cNvSpPr/>
              <p:nvPr/>
            </p:nvSpPr>
            <p:spPr>
              <a:xfrm>
                <a:off x="7469822" y="2014294"/>
                <a:ext cx="651510" cy="651510"/>
              </a:xfrm>
              <a:prstGeom prst="ellipse">
                <a:avLst/>
              </a:prstGeom>
              <a:solidFill>
                <a:srgbClr val="F2F2F2"/>
              </a:solidFill>
              <a:ln w="25400" cap="flat" cmpd="sng">
                <a:solidFill>
                  <a:srgbClr val="E094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427" name="Google Shape;427;p257"/>
              <p:cNvSpPr/>
              <p:nvPr/>
            </p:nvSpPr>
            <p:spPr>
              <a:xfrm>
                <a:off x="7540614"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4</a:t>
                </a:r>
                <a:endParaRPr/>
              </a:p>
            </p:txBody>
          </p:sp>
        </p:grpSp>
        <p:grpSp>
          <p:nvGrpSpPr>
            <p:cNvPr id="429" name="Google Shape;429;p257"/>
            <p:cNvGrpSpPr/>
            <p:nvPr/>
          </p:nvGrpSpPr>
          <p:grpSpPr>
            <a:xfrm>
              <a:off x="865742" y="1720353"/>
              <a:ext cx="651510" cy="894818"/>
              <a:chOff x="888704" y="2014294"/>
              <a:chExt cx="651510" cy="894818"/>
            </a:xfrm>
          </p:grpSpPr>
          <p:cxnSp>
            <p:nvCxnSpPr>
              <p:cNvPr id="430" name="Google Shape;430;p257"/>
              <p:cNvCxnSpPr>
                <a:endCxn id="431" idx="4"/>
              </p:cNvCxnSpPr>
              <p:nvPr/>
            </p:nvCxnSpPr>
            <p:spPr>
              <a:xfrm rot="10800000">
                <a:off x="1214459" y="2595012"/>
                <a:ext cx="0" cy="314100"/>
              </a:xfrm>
              <a:prstGeom prst="straightConnector1">
                <a:avLst/>
              </a:prstGeom>
              <a:noFill/>
              <a:ln w="9525" cap="flat" cmpd="sng">
                <a:solidFill>
                  <a:srgbClr val="BFBFBF"/>
                </a:solidFill>
                <a:prstDash val="solid"/>
                <a:round/>
                <a:headEnd type="none" w="sm" len="sm"/>
                <a:tailEnd type="none" w="sm" len="sm"/>
              </a:ln>
            </p:spPr>
          </p:cxnSp>
          <p:sp>
            <p:nvSpPr>
              <p:cNvPr id="432" name="Google Shape;432;p257"/>
              <p:cNvSpPr/>
              <p:nvPr/>
            </p:nvSpPr>
            <p:spPr>
              <a:xfrm>
                <a:off x="888704" y="2014294"/>
                <a:ext cx="651510" cy="651510"/>
              </a:xfrm>
              <a:prstGeom prst="ellipse">
                <a:avLst/>
              </a:prstGeom>
              <a:solidFill>
                <a:srgbClr val="F2F2F2"/>
              </a:solid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431" name="Google Shape;431;p257"/>
              <p:cNvSpPr/>
              <p:nvPr/>
            </p:nvSpPr>
            <p:spPr>
              <a:xfrm>
                <a:off x="959496" y="2085086"/>
                <a:ext cx="509926" cy="509926"/>
              </a:xfrm>
              <a:prstGeom prst="ellipse">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dk1"/>
                    </a:solidFill>
                    <a:latin typeface="Public Sans"/>
                    <a:ea typeface="Public Sans"/>
                    <a:cs typeface="Public Sans"/>
                    <a:sym typeface="Public Sans"/>
                  </a:rPr>
                  <a:t>1</a:t>
                </a:r>
                <a:endParaRPr/>
              </a:p>
            </p:txBody>
          </p:sp>
        </p:grpSp>
      </p:grpSp>
      <p:sp>
        <p:nvSpPr>
          <p:cNvPr id="433" name="Google Shape;433;p257"/>
          <p:cNvSpPr txBox="1">
            <a:spLocks noGrp="1"/>
          </p:cNvSpPr>
          <p:nvPr>
            <p:ph type="body" idx="1"/>
          </p:nvPr>
        </p:nvSpPr>
        <p:spPr>
          <a:xfrm>
            <a:off x="2587791"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34" name="Google Shape;434;p257"/>
          <p:cNvSpPr txBox="1">
            <a:spLocks noGrp="1"/>
          </p:cNvSpPr>
          <p:nvPr>
            <p:ph type="body" idx="2"/>
          </p:nvPr>
        </p:nvSpPr>
        <p:spPr>
          <a:xfrm>
            <a:off x="334122"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35" name="Google Shape;435;p257"/>
          <p:cNvSpPr txBox="1">
            <a:spLocks noGrp="1"/>
          </p:cNvSpPr>
          <p:nvPr>
            <p:ph type="body" idx="3"/>
          </p:nvPr>
        </p:nvSpPr>
        <p:spPr>
          <a:xfrm>
            <a:off x="4841460"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36" name="Google Shape;436;p257"/>
          <p:cNvSpPr txBox="1">
            <a:spLocks noGrp="1"/>
          </p:cNvSpPr>
          <p:nvPr>
            <p:ph type="body" idx="4"/>
          </p:nvPr>
        </p:nvSpPr>
        <p:spPr>
          <a:xfrm>
            <a:off x="7095128" y="2800130"/>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37" name="Google Shape;437;p257"/>
          <p:cNvSpPr txBox="1">
            <a:spLocks noGrp="1"/>
          </p:cNvSpPr>
          <p:nvPr>
            <p:ph type="body" idx="5"/>
          </p:nvPr>
        </p:nvSpPr>
        <p:spPr>
          <a:xfrm>
            <a:off x="2587791"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38" name="Google Shape;438;p257"/>
          <p:cNvSpPr txBox="1">
            <a:spLocks noGrp="1"/>
          </p:cNvSpPr>
          <p:nvPr>
            <p:ph type="body" idx="6"/>
          </p:nvPr>
        </p:nvSpPr>
        <p:spPr>
          <a:xfrm>
            <a:off x="334122"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39" name="Google Shape;439;p257"/>
          <p:cNvSpPr txBox="1">
            <a:spLocks noGrp="1"/>
          </p:cNvSpPr>
          <p:nvPr>
            <p:ph type="body" idx="7"/>
          </p:nvPr>
        </p:nvSpPr>
        <p:spPr>
          <a:xfrm>
            <a:off x="4841460"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40" name="Google Shape;440;p257"/>
          <p:cNvSpPr txBox="1">
            <a:spLocks noGrp="1"/>
          </p:cNvSpPr>
          <p:nvPr>
            <p:ph type="body" idx="8"/>
          </p:nvPr>
        </p:nvSpPr>
        <p:spPr>
          <a:xfrm>
            <a:off x="7095128" y="3177201"/>
            <a:ext cx="1714750" cy="79148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2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41" name="Google Shape;441;p25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2" name="Google Shape;442;p25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cSld name="1_Caption 31">
    <p:spTree>
      <p:nvGrpSpPr>
        <p:cNvPr id="1" name="Shape 443"/>
        <p:cNvGrpSpPr/>
        <p:nvPr/>
      </p:nvGrpSpPr>
      <p:grpSpPr>
        <a:xfrm>
          <a:off x="0" y="0"/>
          <a:ext cx="0" cy="0"/>
          <a:chOff x="0" y="0"/>
          <a:chExt cx="0" cy="0"/>
        </a:xfrm>
      </p:grpSpPr>
      <p:pic>
        <p:nvPicPr>
          <p:cNvPr id="444" name="Google Shape;444;p25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445" name="Google Shape;445;p258"/>
          <p:cNvGrpSpPr/>
          <p:nvPr/>
        </p:nvGrpSpPr>
        <p:grpSpPr>
          <a:xfrm>
            <a:off x="1114581" y="3141131"/>
            <a:ext cx="175260" cy="1120085"/>
            <a:chOff x="973176" y="3197693"/>
            <a:chExt cx="175260" cy="1120085"/>
          </a:xfrm>
        </p:grpSpPr>
        <p:sp>
          <p:nvSpPr>
            <p:cNvPr id="446" name="Google Shape;446;p258"/>
            <p:cNvSpPr/>
            <p:nvPr/>
          </p:nvSpPr>
          <p:spPr>
            <a:xfrm>
              <a:off x="973176" y="3197693"/>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447" name="Google Shape;447;p258"/>
            <p:cNvCxnSpPr/>
            <p:nvPr/>
          </p:nvCxnSpPr>
          <p:spPr>
            <a:xfrm>
              <a:off x="1060806" y="3403616"/>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48" name="Google Shape;448;p258"/>
          <p:cNvGrpSpPr/>
          <p:nvPr/>
        </p:nvGrpSpPr>
        <p:grpSpPr>
          <a:xfrm>
            <a:off x="5033439" y="1436374"/>
            <a:ext cx="175260" cy="1120085"/>
            <a:chOff x="4892034" y="1492936"/>
            <a:chExt cx="175260" cy="1120085"/>
          </a:xfrm>
        </p:grpSpPr>
        <p:sp>
          <p:nvSpPr>
            <p:cNvPr id="449" name="Google Shape;449;p258"/>
            <p:cNvSpPr/>
            <p:nvPr/>
          </p:nvSpPr>
          <p:spPr>
            <a:xfrm>
              <a:off x="4892034" y="1492936"/>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450" name="Google Shape;450;p258"/>
            <p:cNvCxnSpPr/>
            <p:nvPr/>
          </p:nvCxnSpPr>
          <p:spPr>
            <a:xfrm>
              <a:off x="4979664" y="1698859"/>
              <a:ext cx="0" cy="914162"/>
            </a:xfrm>
            <a:prstGeom prst="straightConnector1">
              <a:avLst/>
            </a:prstGeom>
            <a:noFill/>
            <a:ln w="12700" cap="flat" cmpd="sng">
              <a:solidFill>
                <a:schemeClr val="lt2"/>
              </a:solidFill>
              <a:prstDash val="solid"/>
              <a:round/>
              <a:headEnd type="none" w="sm" len="sm"/>
              <a:tailEnd type="none" w="sm" len="sm"/>
            </a:ln>
          </p:spPr>
        </p:cxnSp>
      </p:grpSp>
      <p:grpSp>
        <p:nvGrpSpPr>
          <p:cNvPr id="451" name="Google Shape;451;p258"/>
          <p:cNvGrpSpPr/>
          <p:nvPr/>
        </p:nvGrpSpPr>
        <p:grpSpPr>
          <a:xfrm>
            <a:off x="1114581" y="1436374"/>
            <a:ext cx="175260" cy="1120085"/>
            <a:chOff x="973176" y="1492936"/>
            <a:chExt cx="175260" cy="1120085"/>
          </a:xfrm>
        </p:grpSpPr>
        <p:cxnSp>
          <p:nvCxnSpPr>
            <p:cNvPr id="452" name="Google Shape;452;p258"/>
            <p:cNvCxnSpPr/>
            <p:nvPr/>
          </p:nvCxnSpPr>
          <p:spPr>
            <a:xfrm>
              <a:off x="1060806" y="1698859"/>
              <a:ext cx="0" cy="914162"/>
            </a:xfrm>
            <a:prstGeom prst="straightConnector1">
              <a:avLst/>
            </a:prstGeom>
            <a:noFill/>
            <a:ln w="12700" cap="flat" cmpd="sng">
              <a:solidFill>
                <a:schemeClr val="accent1"/>
              </a:solidFill>
              <a:prstDash val="solid"/>
              <a:round/>
              <a:headEnd type="none" w="sm" len="sm"/>
              <a:tailEnd type="none" w="sm" len="sm"/>
            </a:ln>
          </p:spPr>
        </p:cxnSp>
        <p:sp>
          <p:nvSpPr>
            <p:cNvPr id="453" name="Google Shape;453;p258"/>
            <p:cNvSpPr/>
            <p:nvPr/>
          </p:nvSpPr>
          <p:spPr>
            <a:xfrm>
              <a:off x="973176" y="1492936"/>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nvGrpSpPr>
          <p:cNvPr id="454" name="Google Shape;454;p258"/>
          <p:cNvGrpSpPr/>
          <p:nvPr/>
        </p:nvGrpSpPr>
        <p:grpSpPr>
          <a:xfrm>
            <a:off x="5033439" y="3141131"/>
            <a:ext cx="175260" cy="1120085"/>
            <a:chOff x="4892034" y="3197693"/>
            <a:chExt cx="175260" cy="1120085"/>
          </a:xfrm>
        </p:grpSpPr>
        <p:cxnSp>
          <p:nvCxnSpPr>
            <p:cNvPr id="455" name="Google Shape;455;p258"/>
            <p:cNvCxnSpPr/>
            <p:nvPr/>
          </p:nvCxnSpPr>
          <p:spPr>
            <a:xfrm>
              <a:off x="4979664" y="3403616"/>
              <a:ext cx="0" cy="914162"/>
            </a:xfrm>
            <a:prstGeom prst="straightConnector1">
              <a:avLst/>
            </a:prstGeom>
            <a:noFill/>
            <a:ln w="12700" cap="flat" cmpd="sng">
              <a:solidFill>
                <a:schemeClr val="accent1"/>
              </a:solidFill>
              <a:prstDash val="solid"/>
              <a:round/>
              <a:headEnd type="none" w="sm" len="sm"/>
              <a:tailEnd type="none" w="sm" len="sm"/>
            </a:ln>
          </p:spPr>
        </p:cxnSp>
        <p:sp>
          <p:nvSpPr>
            <p:cNvPr id="456" name="Google Shape;456;p258"/>
            <p:cNvSpPr/>
            <p:nvPr/>
          </p:nvSpPr>
          <p:spPr>
            <a:xfrm>
              <a:off x="4892034" y="3197693"/>
              <a:ext cx="175260" cy="37391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
        <p:nvSpPr>
          <p:cNvPr id="457" name="Google Shape;457;p258"/>
          <p:cNvSpPr txBox="1">
            <a:spLocks noGrp="1"/>
          </p:cNvSpPr>
          <p:nvPr>
            <p:ph type="body" idx="1"/>
          </p:nvPr>
        </p:nvSpPr>
        <p:spPr>
          <a:xfrm>
            <a:off x="1334722"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58" name="Google Shape;458;p258"/>
          <p:cNvSpPr txBox="1">
            <a:spLocks noGrp="1"/>
          </p:cNvSpPr>
          <p:nvPr>
            <p:ph type="body" idx="2"/>
          </p:nvPr>
        </p:nvSpPr>
        <p:spPr>
          <a:xfrm>
            <a:off x="5253579" y="1472343"/>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59" name="Google Shape;459;p258"/>
          <p:cNvSpPr txBox="1">
            <a:spLocks noGrp="1"/>
          </p:cNvSpPr>
          <p:nvPr>
            <p:ph type="body" idx="3"/>
          </p:nvPr>
        </p:nvSpPr>
        <p:spPr>
          <a:xfrm>
            <a:off x="1334722"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60" name="Google Shape;460;p258"/>
          <p:cNvSpPr txBox="1">
            <a:spLocks noGrp="1"/>
          </p:cNvSpPr>
          <p:nvPr>
            <p:ph type="body" idx="4"/>
          </p:nvPr>
        </p:nvSpPr>
        <p:spPr>
          <a:xfrm>
            <a:off x="5253579" y="3177100"/>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61" name="Google Shape;461;p258"/>
          <p:cNvSpPr txBox="1">
            <a:spLocks noGrp="1"/>
          </p:cNvSpPr>
          <p:nvPr>
            <p:ph type="body" idx="5"/>
          </p:nvPr>
        </p:nvSpPr>
        <p:spPr>
          <a:xfrm>
            <a:off x="1334722" y="1886477"/>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62" name="Google Shape;462;p258"/>
          <p:cNvSpPr txBox="1">
            <a:spLocks noGrp="1"/>
          </p:cNvSpPr>
          <p:nvPr>
            <p:ph type="body" idx="6"/>
          </p:nvPr>
        </p:nvSpPr>
        <p:spPr>
          <a:xfrm>
            <a:off x="5253579" y="188647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63" name="Google Shape;463;p258"/>
          <p:cNvSpPr txBox="1">
            <a:spLocks noGrp="1"/>
          </p:cNvSpPr>
          <p:nvPr>
            <p:ph type="body" idx="7"/>
          </p:nvPr>
        </p:nvSpPr>
        <p:spPr>
          <a:xfrm>
            <a:off x="1334722"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64" name="Google Shape;464;p258"/>
          <p:cNvSpPr txBox="1">
            <a:spLocks noGrp="1"/>
          </p:cNvSpPr>
          <p:nvPr>
            <p:ph type="body" idx="8"/>
          </p:nvPr>
        </p:nvSpPr>
        <p:spPr>
          <a:xfrm>
            <a:off x="5253579" y="3591234"/>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65" name="Google Shape;465;p25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6" name="Google Shape;466;p25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aption">
  <p:cSld name="1_Caption 32">
    <p:spTree>
      <p:nvGrpSpPr>
        <p:cNvPr id="1" name="Shape 467"/>
        <p:cNvGrpSpPr/>
        <p:nvPr/>
      </p:nvGrpSpPr>
      <p:grpSpPr>
        <a:xfrm>
          <a:off x="0" y="0"/>
          <a:ext cx="0" cy="0"/>
          <a:chOff x="0" y="0"/>
          <a:chExt cx="0" cy="0"/>
        </a:xfrm>
      </p:grpSpPr>
      <p:pic>
        <p:nvPicPr>
          <p:cNvPr id="468" name="Google Shape;468;p259"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469" name="Google Shape;469;p259"/>
          <p:cNvGrpSpPr/>
          <p:nvPr/>
        </p:nvGrpSpPr>
        <p:grpSpPr>
          <a:xfrm>
            <a:off x="270520" y="225967"/>
            <a:ext cx="175260" cy="2964623"/>
            <a:chOff x="270520" y="1140367"/>
            <a:chExt cx="175260" cy="2964623"/>
          </a:xfrm>
        </p:grpSpPr>
        <p:grpSp>
          <p:nvGrpSpPr>
            <p:cNvPr id="470" name="Google Shape;470;p259"/>
            <p:cNvGrpSpPr/>
            <p:nvPr/>
          </p:nvGrpSpPr>
          <p:grpSpPr>
            <a:xfrm>
              <a:off x="270520" y="2780648"/>
              <a:ext cx="175260" cy="1324342"/>
              <a:chOff x="129115" y="2837210"/>
              <a:chExt cx="175260" cy="1324342"/>
            </a:xfrm>
          </p:grpSpPr>
          <p:sp>
            <p:nvSpPr>
              <p:cNvPr id="471" name="Google Shape;471;p259"/>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472" name="Google Shape;472;p259"/>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473" name="Google Shape;473;p259"/>
            <p:cNvGrpSpPr/>
            <p:nvPr/>
          </p:nvGrpSpPr>
          <p:grpSpPr>
            <a:xfrm>
              <a:off x="270520" y="1140367"/>
              <a:ext cx="175260" cy="1310953"/>
              <a:chOff x="129115" y="1196929"/>
              <a:chExt cx="175260" cy="1310953"/>
            </a:xfrm>
          </p:grpSpPr>
          <p:cxnSp>
            <p:nvCxnSpPr>
              <p:cNvPr id="474" name="Google Shape;474;p259"/>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475" name="Google Shape;475;p259"/>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sp>
        <p:nvSpPr>
          <p:cNvPr id="476" name="Google Shape;476;p259"/>
          <p:cNvSpPr txBox="1"/>
          <p:nvPr/>
        </p:nvSpPr>
        <p:spPr>
          <a:xfrm>
            <a:off x="445780" y="1901300"/>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1" i="0" u="none" strike="noStrike" cap="none">
                <a:solidFill>
                  <a:schemeClr val="lt2"/>
                </a:solidFill>
                <a:latin typeface="Public Sans"/>
                <a:ea typeface="Public Sans"/>
                <a:cs typeface="Public Sans"/>
                <a:sym typeface="Public Sans"/>
              </a:rPr>
              <a:t>Task -5</a:t>
            </a:r>
            <a:endParaRPr/>
          </a:p>
        </p:txBody>
      </p:sp>
      <p:sp>
        <p:nvSpPr>
          <p:cNvPr id="477" name="Google Shape;477;p259"/>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1" i="0" u="none" strike="noStrike" cap="none">
                <a:solidFill>
                  <a:schemeClr val="dk2"/>
                </a:solidFill>
                <a:latin typeface="Public Sans"/>
                <a:ea typeface="Public Sans"/>
                <a:cs typeface="Public Sans"/>
                <a:sym typeface="Public Sans"/>
              </a:rPr>
              <a:t>Task -4</a:t>
            </a:r>
            <a:endParaRPr/>
          </a:p>
        </p:txBody>
      </p:sp>
      <p:sp>
        <p:nvSpPr>
          <p:cNvPr id="478" name="Google Shape;478;p259"/>
          <p:cNvSpPr txBox="1"/>
          <p:nvPr/>
        </p:nvSpPr>
        <p:spPr>
          <a:xfrm>
            <a:off x="489450" y="1058210"/>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
        <p:nvSpPr>
          <p:cNvPr id="479" name="Google Shape;479;p259"/>
          <p:cNvSpPr txBox="1"/>
          <p:nvPr/>
        </p:nvSpPr>
        <p:spPr>
          <a:xfrm>
            <a:off x="489450" y="2722389"/>
            <a:ext cx="4593580"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200" b="1" i="0" u="none" strike="noStrike" cap="none">
                <a:solidFill>
                  <a:schemeClr val="dk1"/>
                </a:solidFill>
                <a:latin typeface="Public Sans"/>
                <a:ea typeface="Public Sans"/>
                <a:cs typeface="Public Sans"/>
                <a:sym typeface="Public Sans"/>
              </a:rPr>
              <a:t>Evaluation Metric:</a:t>
            </a:r>
            <a:endParaRPr sz="1200" b="0" i="0" u="none" strike="noStrike" cap="none">
              <a:solidFill>
                <a:schemeClr val="dk1"/>
              </a:solidFill>
              <a:latin typeface="Public Sans"/>
              <a:ea typeface="Public Sans"/>
              <a:cs typeface="Public Sans"/>
              <a:sym typeface="Public Sans"/>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aption">
  <p:cSld name="1_Caption 33">
    <p:spTree>
      <p:nvGrpSpPr>
        <p:cNvPr id="1" name="Shape 480"/>
        <p:cNvGrpSpPr/>
        <p:nvPr/>
      </p:nvGrpSpPr>
      <p:grpSpPr>
        <a:xfrm>
          <a:off x="0" y="0"/>
          <a:ext cx="0" cy="0"/>
          <a:chOff x="0" y="0"/>
          <a:chExt cx="0" cy="0"/>
        </a:xfrm>
      </p:grpSpPr>
      <p:pic>
        <p:nvPicPr>
          <p:cNvPr id="481" name="Google Shape;481;p260" descr="Shape&#10;&#10;Description automatically generated with low confidence"/>
          <p:cNvPicPr preferRelativeResize="0"/>
          <p:nvPr/>
        </p:nvPicPr>
        <p:blipFill rotWithShape="1">
          <a:blip r:embed="rId2">
            <a:alphaModFix/>
          </a:blip>
          <a:srcRect/>
          <a:stretch/>
        </p:blipFill>
        <p:spPr>
          <a:xfrm>
            <a:off x="0" y="0"/>
            <a:ext cx="9143990" cy="5148000"/>
          </a:xfrm>
          <a:prstGeom prst="rect">
            <a:avLst/>
          </a:prstGeom>
          <a:noFill/>
          <a:ln>
            <a:noFill/>
          </a:ln>
        </p:spPr>
      </p:pic>
      <p:grpSp>
        <p:nvGrpSpPr>
          <p:cNvPr id="482" name="Google Shape;482;p260"/>
          <p:cNvGrpSpPr/>
          <p:nvPr/>
        </p:nvGrpSpPr>
        <p:grpSpPr>
          <a:xfrm>
            <a:off x="270520" y="225967"/>
            <a:ext cx="175260" cy="2964623"/>
            <a:chOff x="270520" y="1140367"/>
            <a:chExt cx="175260" cy="2964623"/>
          </a:xfrm>
        </p:grpSpPr>
        <p:grpSp>
          <p:nvGrpSpPr>
            <p:cNvPr id="483" name="Google Shape;483;p260"/>
            <p:cNvGrpSpPr/>
            <p:nvPr/>
          </p:nvGrpSpPr>
          <p:grpSpPr>
            <a:xfrm>
              <a:off x="270520" y="2780648"/>
              <a:ext cx="175260" cy="1324342"/>
              <a:chOff x="129115" y="2837210"/>
              <a:chExt cx="175260" cy="1324342"/>
            </a:xfrm>
          </p:grpSpPr>
          <p:sp>
            <p:nvSpPr>
              <p:cNvPr id="484" name="Google Shape;484;p260"/>
              <p:cNvSpPr/>
              <p:nvPr/>
            </p:nvSpPr>
            <p:spPr>
              <a:xfrm>
                <a:off x="129115" y="2837210"/>
                <a:ext cx="175260" cy="373913"/>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485" name="Google Shape;485;p260"/>
              <p:cNvCxnSpPr/>
              <p:nvPr/>
            </p:nvCxnSpPr>
            <p:spPr>
              <a:xfrm>
                <a:off x="216745" y="3048709"/>
                <a:ext cx="0" cy="1112843"/>
              </a:xfrm>
              <a:prstGeom prst="straightConnector1">
                <a:avLst/>
              </a:prstGeom>
              <a:noFill/>
              <a:ln w="12700" cap="flat" cmpd="sng">
                <a:solidFill>
                  <a:schemeClr val="lt2"/>
                </a:solidFill>
                <a:prstDash val="solid"/>
                <a:round/>
                <a:headEnd type="none" w="sm" len="sm"/>
                <a:tailEnd type="none" w="sm" len="sm"/>
              </a:ln>
            </p:spPr>
          </p:cxnSp>
        </p:grpSp>
        <p:grpSp>
          <p:nvGrpSpPr>
            <p:cNvPr id="486" name="Google Shape;486;p260"/>
            <p:cNvGrpSpPr/>
            <p:nvPr/>
          </p:nvGrpSpPr>
          <p:grpSpPr>
            <a:xfrm>
              <a:off x="270520" y="1140367"/>
              <a:ext cx="175260" cy="1310953"/>
              <a:chOff x="129115" y="1196929"/>
              <a:chExt cx="175260" cy="1310953"/>
            </a:xfrm>
          </p:grpSpPr>
          <p:cxnSp>
            <p:nvCxnSpPr>
              <p:cNvPr id="487" name="Google Shape;487;p260"/>
              <p:cNvCxnSpPr/>
              <p:nvPr/>
            </p:nvCxnSpPr>
            <p:spPr>
              <a:xfrm>
                <a:off x="216745" y="1402852"/>
                <a:ext cx="0" cy="1105030"/>
              </a:xfrm>
              <a:prstGeom prst="straightConnector1">
                <a:avLst/>
              </a:prstGeom>
              <a:noFill/>
              <a:ln w="12700" cap="flat" cmpd="sng">
                <a:solidFill>
                  <a:schemeClr val="dk2"/>
                </a:solidFill>
                <a:prstDash val="solid"/>
                <a:round/>
                <a:headEnd type="none" w="sm" len="sm"/>
                <a:tailEnd type="none" w="sm" len="sm"/>
              </a:ln>
            </p:spPr>
          </p:cxnSp>
          <p:sp>
            <p:nvSpPr>
              <p:cNvPr id="488" name="Google Shape;488;p260"/>
              <p:cNvSpPr/>
              <p:nvPr/>
            </p:nvSpPr>
            <p:spPr>
              <a:xfrm>
                <a:off x="129115" y="1196929"/>
                <a:ext cx="175260" cy="3739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sp>
        <p:nvSpPr>
          <p:cNvPr id="489" name="Google Shape;489;p260"/>
          <p:cNvSpPr txBox="1">
            <a:spLocks noGrp="1"/>
          </p:cNvSpPr>
          <p:nvPr>
            <p:ph type="body" idx="1"/>
          </p:nvPr>
        </p:nvSpPr>
        <p:spPr>
          <a:xfrm>
            <a:off x="446700" y="298297"/>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90" name="Google Shape;490;p260"/>
          <p:cNvSpPr txBox="1">
            <a:spLocks noGrp="1"/>
          </p:cNvSpPr>
          <p:nvPr>
            <p:ph type="body" idx="2"/>
          </p:nvPr>
        </p:nvSpPr>
        <p:spPr>
          <a:xfrm>
            <a:off x="454281" y="1895111"/>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lt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91" name="Google Shape;491;p260"/>
          <p:cNvSpPr txBox="1">
            <a:spLocks noGrp="1"/>
          </p:cNvSpPr>
          <p:nvPr>
            <p:ph type="body" idx="3"/>
          </p:nvPr>
        </p:nvSpPr>
        <p:spPr>
          <a:xfrm>
            <a:off x="446700" y="712431"/>
            <a:ext cx="2629745" cy="318677"/>
          </a:xfrm>
          <a:prstGeom prst="rect">
            <a:avLst/>
          </a:prstGeom>
          <a:noFill/>
          <a:ln>
            <a:noFill/>
          </a:ln>
        </p:spPr>
        <p:txBody>
          <a:bodyPr spcFirstLastPara="1" wrap="square" lIns="90000"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492" name="Google Shape;492;p260"/>
          <p:cNvSpPr txBox="1">
            <a:spLocks noGrp="1"/>
          </p:cNvSpPr>
          <p:nvPr>
            <p:ph type="body" idx="4"/>
          </p:nvPr>
        </p:nvSpPr>
        <p:spPr>
          <a:xfrm>
            <a:off x="454281" y="2309245"/>
            <a:ext cx="2629745" cy="3186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3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1_Caption 34">
    <p:spTree>
      <p:nvGrpSpPr>
        <p:cNvPr id="1" name="Shape 493"/>
        <p:cNvGrpSpPr/>
        <p:nvPr/>
      </p:nvGrpSpPr>
      <p:grpSpPr>
        <a:xfrm>
          <a:off x="0" y="0"/>
          <a:ext cx="0" cy="0"/>
          <a:chOff x="0" y="0"/>
          <a:chExt cx="0" cy="0"/>
        </a:xfrm>
      </p:grpSpPr>
      <p:pic>
        <p:nvPicPr>
          <p:cNvPr id="494" name="Google Shape;494;p26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495" name="Google Shape;495;p261"/>
          <p:cNvGrpSpPr/>
          <p:nvPr/>
        </p:nvGrpSpPr>
        <p:grpSpPr>
          <a:xfrm>
            <a:off x="240067" y="2283802"/>
            <a:ext cx="8663867" cy="930794"/>
            <a:chOff x="198438" y="775483"/>
            <a:chExt cx="8634888" cy="927681"/>
          </a:xfrm>
        </p:grpSpPr>
        <p:pic>
          <p:nvPicPr>
            <p:cNvPr id="496" name="Google Shape;496;p261"/>
            <p:cNvPicPr preferRelativeResize="0"/>
            <p:nvPr/>
          </p:nvPicPr>
          <p:blipFill rotWithShape="1">
            <a:blip r:embed="rId3">
              <a:alphaModFix/>
            </a:blip>
            <a:srcRect/>
            <a:stretch/>
          </p:blipFill>
          <p:spPr>
            <a:xfrm>
              <a:off x="198438" y="775483"/>
              <a:ext cx="8634888" cy="927681"/>
            </a:xfrm>
            <a:prstGeom prst="rect">
              <a:avLst/>
            </a:prstGeom>
            <a:noFill/>
            <a:ln>
              <a:noFill/>
            </a:ln>
          </p:spPr>
        </p:pic>
        <p:sp>
          <p:nvSpPr>
            <p:cNvPr id="497" name="Google Shape;497;p261"/>
            <p:cNvSpPr txBox="1"/>
            <p:nvPr/>
          </p:nvSpPr>
          <p:spPr>
            <a:xfrm>
              <a:off x="1373561"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1</a:t>
              </a:r>
              <a:endParaRPr sz="1300" b="0" i="0" u="none" strike="noStrike" cap="none">
                <a:solidFill>
                  <a:schemeClr val="dk1"/>
                </a:solidFill>
                <a:latin typeface="Calibri"/>
                <a:ea typeface="Calibri"/>
                <a:cs typeface="Calibri"/>
                <a:sym typeface="Calibri"/>
              </a:endParaRPr>
            </a:p>
          </p:txBody>
        </p:sp>
        <p:sp>
          <p:nvSpPr>
            <p:cNvPr id="498" name="Google Shape;498;p261"/>
            <p:cNvSpPr txBox="1"/>
            <p:nvPr/>
          </p:nvSpPr>
          <p:spPr>
            <a:xfrm>
              <a:off x="331586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2</a:t>
              </a:r>
              <a:endParaRPr sz="1300" b="0" i="0" u="none" strike="noStrike" cap="none">
                <a:solidFill>
                  <a:schemeClr val="dk1"/>
                </a:solidFill>
                <a:latin typeface="Calibri"/>
                <a:ea typeface="Calibri"/>
                <a:cs typeface="Calibri"/>
                <a:sym typeface="Calibri"/>
              </a:endParaRPr>
            </a:p>
          </p:txBody>
        </p:sp>
        <p:sp>
          <p:nvSpPr>
            <p:cNvPr id="499" name="Google Shape;499;p261"/>
            <p:cNvSpPr txBox="1"/>
            <p:nvPr/>
          </p:nvSpPr>
          <p:spPr>
            <a:xfrm>
              <a:off x="5225949"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3</a:t>
              </a:r>
              <a:endParaRPr sz="1300" b="0" i="0" u="none" strike="noStrike" cap="none">
                <a:solidFill>
                  <a:schemeClr val="dk1"/>
                </a:solidFill>
                <a:latin typeface="Calibri"/>
                <a:ea typeface="Calibri"/>
                <a:cs typeface="Calibri"/>
                <a:sym typeface="Calibri"/>
              </a:endParaRPr>
            </a:p>
          </p:txBody>
        </p:sp>
        <p:sp>
          <p:nvSpPr>
            <p:cNvPr id="500" name="Google Shape;500;p261"/>
            <p:cNvSpPr txBox="1"/>
            <p:nvPr/>
          </p:nvSpPr>
          <p:spPr>
            <a:xfrm>
              <a:off x="7168257" y="1093639"/>
              <a:ext cx="504693" cy="291369"/>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1300" b="1" i="0" u="none" strike="noStrike" cap="none">
                  <a:solidFill>
                    <a:schemeClr val="lt1"/>
                  </a:solidFill>
                  <a:latin typeface="Public Sans"/>
                  <a:ea typeface="Public Sans"/>
                  <a:cs typeface="Public Sans"/>
                  <a:sym typeface="Public Sans"/>
                </a:rPr>
                <a:t>4</a:t>
              </a:r>
              <a:endParaRPr sz="1300" b="0" i="0" u="none" strike="noStrike" cap="none">
                <a:solidFill>
                  <a:schemeClr val="dk1"/>
                </a:solidFill>
                <a:latin typeface="Calibri"/>
                <a:ea typeface="Calibri"/>
                <a:cs typeface="Calibri"/>
                <a:sym typeface="Calibri"/>
              </a:endParaRPr>
            </a:p>
          </p:txBody>
        </p:sp>
      </p:grpSp>
      <p:sp>
        <p:nvSpPr>
          <p:cNvPr id="501" name="Google Shape;501;p261"/>
          <p:cNvSpPr txBox="1">
            <a:spLocks noGrp="1"/>
          </p:cNvSpPr>
          <p:nvPr>
            <p:ph type="body" idx="1"/>
          </p:nvPr>
        </p:nvSpPr>
        <p:spPr>
          <a:xfrm>
            <a:off x="590581"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02" name="Google Shape;502;p261"/>
          <p:cNvSpPr txBox="1">
            <a:spLocks noGrp="1"/>
          </p:cNvSpPr>
          <p:nvPr>
            <p:ph type="body" idx="2"/>
          </p:nvPr>
        </p:nvSpPr>
        <p:spPr>
          <a:xfrm>
            <a:off x="2539407"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03" name="Google Shape;503;p261"/>
          <p:cNvSpPr txBox="1">
            <a:spLocks noGrp="1"/>
          </p:cNvSpPr>
          <p:nvPr>
            <p:ph type="body" idx="3"/>
          </p:nvPr>
        </p:nvSpPr>
        <p:spPr>
          <a:xfrm>
            <a:off x="6404724" y="3425008"/>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04" name="Google Shape;504;p261"/>
          <p:cNvSpPr txBox="1">
            <a:spLocks noGrp="1"/>
          </p:cNvSpPr>
          <p:nvPr>
            <p:ph type="body" idx="4"/>
          </p:nvPr>
        </p:nvSpPr>
        <p:spPr>
          <a:xfrm>
            <a:off x="4455898" y="1746274"/>
            <a:ext cx="2163492" cy="32711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505" name="Google Shape;505;p26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6" name="Google Shape;506;p26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aption">
  <p:cSld name="1_Caption 35">
    <p:spTree>
      <p:nvGrpSpPr>
        <p:cNvPr id="1" name="Shape 507"/>
        <p:cNvGrpSpPr/>
        <p:nvPr/>
      </p:nvGrpSpPr>
      <p:grpSpPr>
        <a:xfrm>
          <a:off x="0" y="0"/>
          <a:ext cx="0" cy="0"/>
          <a:chOff x="0" y="0"/>
          <a:chExt cx="0" cy="0"/>
        </a:xfrm>
      </p:grpSpPr>
      <p:pic>
        <p:nvPicPr>
          <p:cNvPr id="508" name="Google Shape;508;p26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09" name="Google Shape;509;p262"/>
          <p:cNvSpPr/>
          <p:nvPr/>
        </p:nvSpPr>
        <p:spPr>
          <a:xfrm>
            <a:off x="775398" y="1631221"/>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10" name="Google Shape;510;p262"/>
          <p:cNvSpPr/>
          <p:nvPr/>
        </p:nvSpPr>
        <p:spPr>
          <a:xfrm>
            <a:off x="777473" y="3291039"/>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11" name="Google Shape;511;p262"/>
          <p:cNvSpPr/>
          <p:nvPr/>
        </p:nvSpPr>
        <p:spPr>
          <a:xfrm>
            <a:off x="5148140" y="1631221"/>
            <a:ext cx="940529" cy="94052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12" name="Google Shape;512;p262"/>
          <p:cNvSpPr/>
          <p:nvPr/>
        </p:nvSpPr>
        <p:spPr>
          <a:xfrm>
            <a:off x="5150215" y="3291039"/>
            <a:ext cx="940529" cy="94052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13" name="Google Shape;513;p262"/>
          <p:cNvSpPr txBox="1">
            <a:spLocks noGrp="1"/>
          </p:cNvSpPr>
          <p:nvPr>
            <p:ph type="body" idx="1"/>
          </p:nvPr>
        </p:nvSpPr>
        <p:spPr>
          <a:xfrm>
            <a:off x="1877630"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14" name="Google Shape;514;p262"/>
          <p:cNvSpPr txBox="1">
            <a:spLocks noGrp="1"/>
          </p:cNvSpPr>
          <p:nvPr>
            <p:ph type="body" idx="2"/>
          </p:nvPr>
        </p:nvSpPr>
        <p:spPr>
          <a:xfrm>
            <a:off x="6243215" y="1703516"/>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15" name="Google Shape;515;p262"/>
          <p:cNvSpPr txBox="1">
            <a:spLocks noGrp="1"/>
          </p:cNvSpPr>
          <p:nvPr>
            <p:ph type="body" idx="3"/>
          </p:nvPr>
        </p:nvSpPr>
        <p:spPr>
          <a:xfrm>
            <a:off x="1877630"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16" name="Google Shape;516;p262"/>
          <p:cNvSpPr txBox="1">
            <a:spLocks noGrp="1"/>
          </p:cNvSpPr>
          <p:nvPr>
            <p:ph type="body" idx="4"/>
          </p:nvPr>
        </p:nvSpPr>
        <p:spPr>
          <a:xfrm>
            <a:off x="6243215" y="3365327"/>
            <a:ext cx="2237170" cy="80567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chemeClr val="dk1"/>
              </a:buClr>
              <a:buSzPts val="1400"/>
              <a:buFont typeface="Noto Sans Symbols"/>
              <a:buNone/>
              <a:defRPr sz="1400" b="1" i="0" u="none" strike="noStrike" cap="none">
                <a:solidFill>
                  <a:srgbClr val="000000"/>
                </a:solidFill>
                <a:latin typeface="Public Sans"/>
                <a:ea typeface="Public Sans"/>
                <a:cs typeface="Public Sans"/>
                <a:sym typeface="Public Sans"/>
              </a:defRPr>
            </a:lvl1pPr>
            <a:lvl2pPr marL="914400" marR="0" lvl="1" indent="-228600" algn="l" rtl="0">
              <a:lnSpc>
                <a:spcPct val="100000"/>
              </a:lnSpc>
              <a:spcBef>
                <a:spcPts val="1200"/>
              </a:spcBef>
              <a:spcAft>
                <a:spcPts val="0"/>
              </a:spcAft>
              <a:buClr>
                <a:schemeClr val="dk1"/>
              </a:buClr>
              <a:buSzPts val="1400"/>
              <a:buFont typeface="Noto Sans Symbols"/>
              <a:buNone/>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90000"/>
              </a:lnSpc>
              <a:spcBef>
                <a:spcPts val="120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9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17" name="Google Shape;517;p262"/>
          <p:cNvSpPr>
            <a:spLocks noGrp="1"/>
          </p:cNvSpPr>
          <p:nvPr>
            <p:ph type="pic" idx="5"/>
          </p:nvPr>
        </p:nvSpPr>
        <p:spPr>
          <a:xfrm>
            <a:off x="784630" y="1640956"/>
            <a:ext cx="931297" cy="930794"/>
          </a:xfrm>
          <a:prstGeom prst="rect">
            <a:avLst/>
          </a:prstGeom>
          <a:noFill/>
          <a:ln>
            <a:noFill/>
          </a:ln>
        </p:spPr>
      </p:sp>
      <p:sp>
        <p:nvSpPr>
          <p:cNvPr id="518" name="Google Shape;518;p262"/>
          <p:cNvSpPr>
            <a:spLocks noGrp="1"/>
          </p:cNvSpPr>
          <p:nvPr>
            <p:ph type="pic" idx="6"/>
          </p:nvPr>
        </p:nvSpPr>
        <p:spPr>
          <a:xfrm>
            <a:off x="5150215" y="1640956"/>
            <a:ext cx="931297" cy="930794"/>
          </a:xfrm>
          <a:prstGeom prst="rect">
            <a:avLst/>
          </a:prstGeom>
          <a:noFill/>
          <a:ln>
            <a:noFill/>
          </a:ln>
        </p:spPr>
      </p:sp>
      <p:sp>
        <p:nvSpPr>
          <p:cNvPr id="519" name="Google Shape;519;p262"/>
          <p:cNvSpPr>
            <a:spLocks noGrp="1"/>
          </p:cNvSpPr>
          <p:nvPr>
            <p:ph type="pic" idx="7"/>
          </p:nvPr>
        </p:nvSpPr>
        <p:spPr>
          <a:xfrm>
            <a:off x="784630" y="3302767"/>
            <a:ext cx="931297" cy="930794"/>
          </a:xfrm>
          <a:prstGeom prst="rect">
            <a:avLst/>
          </a:prstGeom>
          <a:noFill/>
          <a:ln>
            <a:noFill/>
          </a:ln>
        </p:spPr>
      </p:sp>
      <p:sp>
        <p:nvSpPr>
          <p:cNvPr id="520" name="Google Shape;520;p262"/>
          <p:cNvSpPr>
            <a:spLocks noGrp="1"/>
          </p:cNvSpPr>
          <p:nvPr>
            <p:ph type="pic" idx="8"/>
          </p:nvPr>
        </p:nvSpPr>
        <p:spPr>
          <a:xfrm>
            <a:off x="5150215" y="3302767"/>
            <a:ext cx="931297" cy="930794"/>
          </a:xfrm>
          <a:prstGeom prst="rect">
            <a:avLst/>
          </a:prstGeom>
          <a:noFill/>
          <a:ln>
            <a:noFill/>
          </a:ln>
        </p:spPr>
      </p:sp>
      <p:sp>
        <p:nvSpPr>
          <p:cNvPr id="521" name="Google Shape;521;p26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2" name="Google Shape;522;p26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Thank you">
    <p:spTree>
      <p:nvGrpSpPr>
        <p:cNvPr id="1" name="Shape 34"/>
        <p:cNvGrpSpPr/>
        <p:nvPr/>
      </p:nvGrpSpPr>
      <p:grpSpPr>
        <a:xfrm>
          <a:off x="0" y="0"/>
          <a:ext cx="0" cy="0"/>
          <a:chOff x="0" y="0"/>
          <a:chExt cx="0" cy="0"/>
        </a:xfrm>
      </p:grpSpPr>
      <p:pic>
        <p:nvPicPr>
          <p:cNvPr id="35" name="Google Shape;35;p218" descr="Graphical user interface, application&#10;&#10;Description automatically generated"/>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36" name="Google Shape;36;p218" descr="Shape&#10;&#10;Description automatically generated with low confidence"/>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Caption">
  <p:cSld name="1_Caption 36">
    <p:spTree>
      <p:nvGrpSpPr>
        <p:cNvPr id="1" name="Shape 523"/>
        <p:cNvGrpSpPr/>
        <p:nvPr/>
      </p:nvGrpSpPr>
      <p:grpSpPr>
        <a:xfrm>
          <a:off x="0" y="0"/>
          <a:ext cx="0" cy="0"/>
          <a:chOff x="0" y="0"/>
          <a:chExt cx="0" cy="0"/>
        </a:xfrm>
      </p:grpSpPr>
      <p:pic>
        <p:nvPicPr>
          <p:cNvPr id="524" name="Google Shape;524;p26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525" name="Google Shape;525;p263"/>
          <p:cNvGrpSpPr/>
          <p:nvPr/>
        </p:nvGrpSpPr>
        <p:grpSpPr>
          <a:xfrm>
            <a:off x="0" y="2399230"/>
            <a:ext cx="9144001" cy="2349751"/>
            <a:chOff x="0" y="2182920"/>
            <a:chExt cx="9144001" cy="2349751"/>
          </a:xfrm>
        </p:grpSpPr>
        <p:sp>
          <p:nvSpPr>
            <p:cNvPr id="526" name="Google Shape;526;p263"/>
            <p:cNvSpPr/>
            <p:nvPr/>
          </p:nvSpPr>
          <p:spPr>
            <a:xfrm>
              <a:off x="0" y="2689734"/>
              <a:ext cx="9144001" cy="1842937"/>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27" name="Google Shape;527;p263"/>
            <p:cNvGrpSpPr/>
            <p:nvPr/>
          </p:nvGrpSpPr>
          <p:grpSpPr>
            <a:xfrm>
              <a:off x="1229347" y="2182920"/>
              <a:ext cx="6685306" cy="1002265"/>
              <a:chOff x="976268" y="2064936"/>
              <a:chExt cx="6685306" cy="1002265"/>
            </a:xfrm>
          </p:grpSpPr>
          <p:sp>
            <p:nvSpPr>
              <p:cNvPr id="528" name="Google Shape;528;p263"/>
              <p:cNvSpPr/>
              <p:nvPr/>
            </p:nvSpPr>
            <p:spPr>
              <a:xfrm>
                <a:off x="976268"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9" name="Google Shape;529;p263"/>
              <p:cNvSpPr/>
              <p:nvPr/>
            </p:nvSpPr>
            <p:spPr>
              <a:xfrm>
                <a:off x="381778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0" name="Google Shape;530;p263"/>
              <p:cNvSpPr/>
              <p:nvPr/>
            </p:nvSpPr>
            <p:spPr>
              <a:xfrm>
                <a:off x="6659309" y="2064936"/>
                <a:ext cx="1002265" cy="1002265"/>
              </a:xfrm>
              <a:prstGeom prst="ellipse">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531" name="Google Shape;531;p263"/>
          <p:cNvSpPr txBox="1">
            <a:spLocks noGrp="1"/>
          </p:cNvSpPr>
          <p:nvPr>
            <p:ph type="body" idx="1"/>
          </p:nvPr>
        </p:nvSpPr>
        <p:spPr>
          <a:xfrm>
            <a:off x="2419641" y="1132884"/>
            <a:ext cx="4304716" cy="5868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500"/>
              <a:buFont typeface="Public Sans"/>
              <a:buNone/>
              <a:defRPr sz="1500" b="0"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32" name="Google Shape;532;p263"/>
          <p:cNvSpPr txBox="1">
            <a:spLocks noGrp="1"/>
          </p:cNvSpPr>
          <p:nvPr>
            <p:ph type="body" idx="2"/>
          </p:nvPr>
        </p:nvSpPr>
        <p:spPr>
          <a:xfrm>
            <a:off x="54894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33" name="Google Shape;533;p263"/>
          <p:cNvSpPr txBox="1">
            <a:spLocks noGrp="1"/>
          </p:cNvSpPr>
          <p:nvPr>
            <p:ph type="body" idx="3"/>
          </p:nvPr>
        </p:nvSpPr>
        <p:spPr>
          <a:xfrm>
            <a:off x="339046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34" name="Google Shape;534;p263"/>
          <p:cNvSpPr txBox="1">
            <a:spLocks noGrp="1"/>
          </p:cNvSpPr>
          <p:nvPr>
            <p:ph type="body" idx="4"/>
          </p:nvPr>
        </p:nvSpPr>
        <p:spPr>
          <a:xfrm>
            <a:off x="6231984" y="3678716"/>
            <a:ext cx="2363068" cy="72965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lt1"/>
              </a:buClr>
              <a:buSzPts val="1500"/>
              <a:buFont typeface="Public Sans"/>
              <a:buNone/>
              <a:defRPr sz="1400" b="0"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35" name="Google Shape;535;p263"/>
          <p:cNvSpPr>
            <a:spLocks noGrp="1"/>
          </p:cNvSpPr>
          <p:nvPr>
            <p:ph type="pic" idx="5"/>
          </p:nvPr>
        </p:nvSpPr>
        <p:spPr>
          <a:xfrm>
            <a:off x="1460973" y="2631002"/>
            <a:ext cx="539010" cy="538720"/>
          </a:xfrm>
          <a:prstGeom prst="rect">
            <a:avLst/>
          </a:prstGeom>
          <a:noFill/>
          <a:ln>
            <a:noFill/>
          </a:ln>
        </p:spPr>
      </p:sp>
      <p:sp>
        <p:nvSpPr>
          <p:cNvPr id="536" name="Google Shape;536;p263"/>
          <p:cNvSpPr>
            <a:spLocks noGrp="1"/>
          </p:cNvSpPr>
          <p:nvPr>
            <p:ph type="pic" idx="6"/>
          </p:nvPr>
        </p:nvSpPr>
        <p:spPr>
          <a:xfrm>
            <a:off x="4302493" y="2631002"/>
            <a:ext cx="539010" cy="538720"/>
          </a:xfrm>
          <a:prstGeom prst="rect">
            <a:avLst/>
          </a:prstGeom>
          <a:noFill/>
          <a:ln>
            <a:noFill/>
          </a:ln>
        </p:spPr>
      </p:sp>
      <p:sp>
        <p:nvSpPr>
          <p:cNvPr id="537" name="Google Shape;537;p263"/>
          <p:cNvSpPr>
            <a:spLocks noGrp="1"/>
          </p:cNvSpPr>
          <p:nvPr>
            <p:ph type="pic" idx="7"/>
          </p:nvPr>
        </p:nvSpPr>
        <p:spPr>
          <a:xfrm>
            <a:off x="7144013" y="2631002"/>
            <a:ext cx="539010" cy="538720"/>
          </a:xfrm>
          <a:prstGeom prst="rect">
            <a:avLst/>
          </a:prstGeom>
          <a:noFill/>
          <a:ln>
            <a:noFill/>
          </a:ln>
        </p:spPr>
      </p:sp>
      <p:sp>
        <p:nvSpPr>
          <p:cNvPr id="538" name="Google Shape;538;p26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39" name="Google Shape;539;p26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cSld name="Infographics ">
    <p:spTree>
      <p:nvGrpSpPr>
        <p:cNvPr id="1" name="Shape 540"/>
        <p:cNvGrpSpPr/>
        <p:nvPr/>
      </p:nvGrpSpPr>
      <p:grpSpPr>
        <a:xfrm>
          <a:off x="0" y="0"/>
          <a:ext cx="0" cy="0"/>
          <a:chOff x="0" y="0"/>
          <a:chExt cx="0" cy="0"/>
        </a:xfrm>
      </p:grpSpPr>
      <p:grpSp>
        <p:nvGrpSpPr>
          <p:cNvPr id="541" name="Google Shape;541;p264"/>
          <p:cNvGrpSpPr/>
          <p:nvPr/>
        </p:nvGrpSpPr>
        <p:grpSpPr>
          <a:xfrm>
            <a:off x="3138739" y="1728182"/>
            <a:ext cx="2866522" cy="2848912"/>
            <a:chOff x="-15798" y="0"/>
            <a:chExt cx="2571596" cy="2555798"/>
          </a:xfrm>
        </p:grpSpPr>
        <p:sp>
          <p:nvSpPr>
            <p:cNvPr id="542" name="Google Shape;542;p264"/>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96C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43" name="Google Shape;543;p264"/>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B1C78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44" name="Google Shape;544;p264"/>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rgbClr val="E0BA8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45" name="Google Shape;545;p264"/>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rgbClr val="E397A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46" name="Google Shape;546;p264"/>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47" name="Google Shape;547;p264"/>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8" name="Google Shape;548;p264"/>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49" name="Google Shape;549;p264"/>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0" name="Google Shape;550;p264"/>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1" name="Google Shape;551;p264"/>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2" name="Google Shape;552;p264"/>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3" name="Google Shape;553;p264"/>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4" name="Google Shape;554;p264"/>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5" name="Google Shape;555;p264"/>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6" name="Google Shape;556;p264"/>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7" name="Google Shape;557;p264"/>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8" name="Google Shape;558;p264"/>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59" name="Google Shape;559;p264"/>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ption">
  <p:cSld name="1_Caption 37">
    <p:spTree>
      <p:nvGrpSpPr>
        <p:cNvPr id="1" name="Shape 560"/>
        <p:cNvGrpSpPr/>
        <p:nvPr/>
      </p:nvGrpSpPr>
      <p:grpSpPr>
        <a:xfrm>
          <a:off x="0" y="0"/>
          <a:ext cx="0" cy="0"/>
          <a:chOff x="0" y="0"/>
          <a:chExt cx="0" cy="0"/>
        </a:xfrm>
      </p:grpSpPr>
      <p:grpSp>
        <p:nvGrpSpPr>
          <p:cNvPr id="561" name="Google Shape;561;p265"/>
          <p:cNvGrpSpPr/>
          <p:nvPr/>
        </p:nvGrpSpPr>
        <p:grpSpPr>
          <a:xfrm>
            <a:off x="3138739" y="1728182"/>
            <a:ext cx="2866522" cy="2848912"/>
            <a:chOff x="-15798" y="0"/>
            <a:chExt cx="2571596" cy="2555798"/>
          </a:xfrm>
        </p:grpSpPr>
        <p:sp>
          <p:nvSpPr>
            <p:cNvPr id="562" name="Google Shape;562;p265"/>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63" name="Google Shape;563;p265"/>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64" name="Google Shape;564;p265"/>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Public Sans"/>
                <a:ea typeface="Public Sans"/>
                <a:cs typeface="Public Sans"/>
                <a:sym typeface="Public Sans"/>
              </a:endParaRPr>
            </a:p>
          </p:txBody>
        </p:sp>
        <p:sp>
          <p:nvSpPr>
            <p:cNvPr id="565" name="Google Shape;565;p265"/>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sp>
          <p:nvSpPr>
            <p:cNvPr id="566" name="Google Shape;566;p265"/>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ublic Sans"/>
                <a:ea typeface="Public Sans"/>
                <a:cs typeface="Public Sans"/>
                <a:sym typeface="Public Sans"/>
              </a:endParaRPr>
            </a:p>
          </p:txBody>
        </p:sp>
      </p:grpSp>
      <p:sp>
        <p:nvSpPr>
          <p:cNvPr id="567" name="Google Shape;567;p265"/>
          <p:cNvSpPr txBox="1">
            <a:spLocks noGrp="1"/>
          </p:cNvSpPr>
          <p:nvPr>
            <p:ph type="body" idx="1"/>
          </p:nvPr>
        </p:nvSpPr>
        <p:spPr>
          <a:xfrm>
            <a:off x="1549682" y="736524"/>
            <a:ext cx="6044636" cy="40700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2000"/>
              <a:buFont typeface="Public Sans"/>
              <a:buNone/>
              <a:defRPr sz="2000" b="1" i="1"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8" name="Google Shape;568;p265"/>
          <p:cNvSpPr txBox="1">
            <a:spLocks noGrp="1"/>
          </p:cNvSpPr>
          <p:nvPr>
            <p:ph type="body" idx="2"/>
          </p:nvPr>
        </p:nvSpPr>
        <p:spPr>
          <a:xfrm>
            <a:off x="1040895"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9" name="Google Shape;569;p265"/>
          <p:cNvSpPr txBox="1">
            <a:spLocks noGrp="1"/>
          </p:cNvSpPr>
          <p:nvPr>
            <p:ph type="body" idx="3"/>
          </p:nvPr>
        </p:nvSpPr>
        <p:spPr>
          <a:xfrm>
            <a:off x="1040895"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0" name="Google Shape;570;p265"/>
          <p:cNvSpPr txBox="1">
            <a:spLocks noGrp="1"/>
          </p:cNvSpPr>
          <p:nvPr>
            <p:ph type="body" idx="4"/>
          </p:nvPr>
        </p:nvSpPr>
        <p:spPr>
          <a:xfrm>
            <a:off x="1040895"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1" name="Google Shape;571;p265"/>
          <p:cNvSpPr txBox="1">
            <a:spLocks noGrp="1"/>
          </p:cNvSpPr>
          <p:nvPr>
            <p:ph type="body" idx="5"/>
          </p:nvPr>
        </p:nvSpPr>
        <p:spPr>
          <a:xfrm>
            <a:off x="1040895"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2" name="Google Shape;572;p265"/>
          <p:cNvSpPr txBox="1">
            <a:spLocks noGrp="1"/>
          </p:cNvSpPr>
          <p:nvPr>
            <p:ph type="body" idx="6"/>
          </p:nvPr>
        </p:nvSpPr>
        <p:spPr>
          <a:xfrm>
            <a:off x="6490891" y="2090178"/>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3" name="Google Shape;573;p265"/>
          <p:cNvSpPr txBox="1">
            <a:spLocks noGrp="1"/>
          </p:cNvSpPr>
          <p:nvPr>
            <p:ph type="body" idx="7"/>
          </p:nvPr>
        </p:nvSpPr>
        <p:spPr>
          <a:xfrm>
            <a:off x="6490891" y="2443391"/>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4" name="Google Shape;574;p265"/>
          <p:cNvSpPr txBox="1">
            <a:spLocks noGrp="1"/>
          </p:cNvSpPr>
          <p:nvPr>
            <p:ph type="body" idx="8"/>
          </p:nvPr>
        </p:nvSpPr>
        <p:spPr>
          <a:xfrm>
            <a:off x="6490891" y="3600367"/>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300"/>
              <a:buFont typeface="Public Sans"/>
              <a:buNone/>
              <a:defRPr sz="1300" b="1"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5" name="Google Shape;575;p265"/>
          <p:cNvSpPr txBox="1">
            <a:spLocks noGrp="1"/>
          </p:cNvSpPr>
          <p:nvPr>
            <p:ph type="body" idx="9"/>
          </p:nvPr>
        </p:nvSpPr>
        <p:spPr>
          <a:xfrm>
            <a:off x="6490891" y="3953580"/>
            <a:ext cx="1612214" cy="24411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200"/>
              <a:buFont typeface="Public Sans"/>
              <a:buNone/>
              <a:defRPr sz="1200" b="0" i="0" u="none" strike="noStrike" cap="none">
                <a:solidFill>
                  <a:schemeClr val="dk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6" name="Google Shape;576;p265"/>
          <p:cNvSpPr txBox="1">
            <a:spLocks noGrp="1"/>
          </p:cNvSpPr>
          <p:nvPr>
            <p:ph type="body" idx="13"/>
          </p:nvPr>
        </p:nvSpPr>
        <p:spPr>
          <a:xfrm>
            <a:off x="3656236"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7" name="Google Shape;577;p265"/>
          <p:cNvSpPr txBox="1">
            <a:spLocks noGrp="1"/>
          </p:cNvSpPr>
          <p:nvPr>
            <p:ph type="body" idx="14"/>
          </p:nvPr>
        </p:nvSpPr>
        <p:spPr>
          <a:xfrm>
            <a:off x="4763142" y="2388839"/>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8" name="Google Shape;578;p265"/>
          <p:cNvSpPr txBox="1">
            <a:spLocks noGrp="1"/>
          </p:cNvSpPr>
          <p:nvPr>
            <p:ph type="body" idx="15"/>
          </p:nvPr>
        </p:nvSpPr>
        <p:spPr>
          <a:xfrm>
            <a:off x="3656236"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79" name="Google Shape;579;p265"/>
          <p:cNvSpPr txBox="1">
            <a:spLocks noGrp="1"/>
          </p:cNvSpPr>
          <p:nvPr>
            <p:ph type="body" idx="16"/>
          </p:nvPr>
        </p:nvSpPr>
        <p:spPr>
          <a:xfrm>
            <a:off x="4763142" y="3524620"/>
            <a:ext cx="664144" cy="353213"/>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dk1"/>
              </a:buClr>
              <a:buSzPts val="1300"/>
              <a:buFont typeface="Public Sans"/>
              <a:buNone/>
              <a:defRPr sz="1300" b="1" i="0" u="none" strike="noStrike" cap="none">
                <a:solidFill>
                  <a:schemeClr val="lt1"/>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chemeClr val="dk1"/>
              </a:buClr>
              <a:buSzPts val="3200"/>
              <a:buFont typeface="Public Sans"/>
              <a:buNone/>
              <a:defRPr sz="3200" b="1" i="1"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aption">
  <p:cSld name="1_Caption 38">
    <p:spTree>
      <p:nvGrpSpPr>
        <p:cNvPr id="1" name="Shape 580"/>
        <p:cNvGrpSpPr/>
        <p:nvPr/>
      </p:nvGrpSpPr>
      <p:grpSpPr>
        <a:xfrm>
          <a:off x="0" y="0"/>
          <a:ext cx="0" cy="0"/>
          <a:chOff x="0" y="0"/>
          <a:chExt cx="0" cy="0"/>
        </a:xfrm>
      </p:grpSpPr>
      <p:pic>
        <p:nvPicPr>
          <p:cNvPr id="581" name="Google Shape;581;p26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582" name="Google Shape;582;p266"/>
          <p:cNvGrpSpPr/>
          <p:nvPr/>
        </p:nvGrpSpPr>
        <p:grpSpPr>
          <a:xfrm>
            <a:off x="2525214" y="825411"/>
            <a:ext cx="4093572" cy="4069088"/>
            <a:chOff x="2519466" y="821088"/>
            <a:chExt cx="4348428" cy="4322420"/>
          </a:xfrm>
        </p:grpSpPr>
        <p:sp>
          <p:nvSpPr>
            <p:cNvPr id="583" name="Google Shape;583;p266"/>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84" name="Google Shape;584;p266"/>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85" name="Google Shape;585;p266"/>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86" name="Google Shape;586;p266"/>
            <p:cNvSpPr/>
            <p:nvPr/>
          </p:nvSpPr>
          <p:spPr>
            <a:xfrm>
              <a:off x="4701894" y="1904474"/>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87" name="Google Shape;587;p266"/>
            <p:cNvSpPr/>
            <p:nvPr/>
          </p:nvSpPr>
          <p:spPr>
            <a:xfrm>
              <a:off x="2519466" y="1904508"/>
              <a:ext cx="2166000" cy="2166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88" name="Google Shape;588;p266"/>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589" name="Google Shape;589;p266"/>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0" name="Google Shape;590;p266"/>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1" name="Google Shape;591;p266"/>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2" name="Google Shape;592;p266"/>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93" name="Google Shape;593;p26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94" name="Google Shape;594;p26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aption">
  <p:cSld name="1_Caption 39">
    <p:spTree>
      <p:nvGrpSpPr>
        <p:cNvPr id="1" name="Shape 595"/>
        <p:cNvGrpSpPr/>
        <p:nvPr/>
      </p:nvGrpSpPr>
      <p:grpSpPr>
        <a:xfrm>
          <a:off x="0" y="0"/>
          <a:ext cx="0" cy="0"/>
          <a:chOff x="0" y="0"/>
          <a:chExt cx="0" cy="0"/>
        </a:xfrm>
      </p:grpSpPr>
      <p:pic>
        <p:nvPicPr>
          <p:cNvPr id="596" name="Google Shape;596;p26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597" name="Google Shape;597;p267"/>
          <p:cNvGrpSpPr/>
          <p:nvPr/>
        </p:nvGrpSpPr>
        <p:grpSpPr>
          <a:xfrm>
            <a:off x="2525214" y="825411"/>
            <a:ext cx="4093572" cy="4069088"/>
            <a:chOff x="2519466" y="821088"/>
            <a:chExt cx="4348428" cy="4322420"/>
          </a:xfrm>
        </p:grpSpPr>
        <p:sp>
          <p:nvSpPr>
            <p:cNvPr id="598" name="Google Shape;598;p267"/>
            <p:cNvSpPr/>
            <p:nvPr/>
          </p:nvSpPr>
          <p:spPr>
            <a:xfrm>
              <a:off x="2757741" y="1029959"/>
              <a:ext cx="3879300" cy="3879300"/>
            </a:xfrm>
            <a:prstGeom prst="ellipse">
              <a:avLst/>
            </a:prstGeom>
            <a:solidFill>
              <a:srgbClr val="F2F2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599" name="Google Shape;599;p267"/>
            <p:cNvSpPr/>
            <p:nvPr/>
          </p:nvSpPr>
          <p:spPr>
            <a:xfrm>
              <a:off x="3614360" y="82108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00" name="Google Shape;600;p267"/>
            <p:cNvSpPr/>
            <p:nvPr/>
          </p:nvSpPr>
          <p:spPr>
            <a:xfrm>
              <a:off x="3614356" y="2977508"/>
              <a:ext cx="2166000" cy="21660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01" name="Google Shape;601;p267"/>
            <p:cNvSpPr/>
            <p:nvPr/>
          </p:nvSpPr>
          <p:spPr>
            <a:xfrm>
              <a:off x="4701894" y="1904474"/>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02" name="Google Shape;602;p267"/>
            <p:cNvSpPr/>
            <p:nvPr/>
          </p:nvSpPr>
          <p:spPr>
            <a:xfrm>
              <a:off x="2519466" y="1904508"/>
              <a:ext cx="2166000" cy="21660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sp>
          <p:nvSpPr>
            <p:cNvPr id="603" name="Google Shape;603;p267"/>
            <p:cNvSpPr/>
            <p:nvPr/>
          </p:nvSpPr>
          <p:spPr>
            <a:xfrm>
              <a:off x="4284700" y="2556862"/>
              <a:ext cx="825759" cy="825759"/>
            </a:xfrm>
            <a:prstGeom prst="ellipse">
              <a:avLst/>
            </a:prstGeom>
            <a:solidFill>
              <a:srgbClr val="F2F2F2"/>
            </a:solidFill>
            <a:ln>
              <a:noFill/>
            </a:ln>
            <a:effectLst>
              <a:outerShdw blurRad="63500" sx="102000" sy="102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300" b="1" i="0" u="none" strike="noStrike" cap="none">
                <a:solidFill>
                  <a:srgbClr val="000000"/>
                </a:solidFill>
                <a:latin typeface="Public Sans"/>
                <a:ea typeface="Public Sans"/>
                <a:cs typeface="Public Sans"/>
                <a:sym typeface="Public Sans"/>
              </a:endParaRPr>
            </a:p>
          </p:txBody>
        </p:sp>
      </p:grpSp>
      <p:sp>
        <p:nvSpPr>
          <p:cNvPr id="604" name="Google Shape;604;p267"/>
          <p:cNvSpPr txBox="1">
            <a:spLocks noGrp="1"/>
          </p:cNvSpPr>
          <p:nvPr>
            <p:ph type="body" idx="1"/>
          </p:nvPr>
        </p:nvSpPr>
        <p:spPr>
          <a:xfrm>
            <a:off x="3875292" y="1277417"/>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5" name="Google Shape;605;p267"/>
          <p:cNvSpPr txBox="1">
            <a:spLocks noGrp="1"/>
          </p:cNvSpPr>
          <p:nvPr>
            <p:ph type="body" idx="2"/>
          </p:nvPr>
        </p:nvSpPr>
        <p:spPr>
          <a:xfrm>
            <a:off x="2696436" y="265899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6" name="Google Shape;606;p267"/>
          <p:cNvSpPr txBox="1">
            <a:spLocks noGrp="1"/>
          </p:cNvSpPr>
          <p:nvPr>
            <p:ph type="body" idx="3"/>
          </p:nvPr>
        </p:nvSpPr>
        <p:spPr>
          <a:xfrm>
            <a:off x="5061839" y="2645914"/>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7" name="Google Shape;607;p267"/>
          <p:cNvSpPr txBox="1">
            <a:spLocks noGrp="1"/>
          </p:cNvSpPr>
          <p:nvPr>
            <p:ph type="body" idx="4"/>
          </p:nvPr>
        </p:nvSpPr>
        <p:spPr>
          <a:xfrm>
            <a:off x="3890758" y="3936168"/>
            <a:ext cx="1377950" cy="35877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08" name="Google Shape;608;p26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09" name="Google Shape;609;p26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p:spTree>
      <p:nvGrpSpPr>
        <p:cNvPr id="1" name="Shape 610"/>
        <p:cNvGrpSpPr/>
        <p:nvPr/>
      </p:nvGrpSpPr>
      <p:grpSpPr>
        <a:xfrm>
          <a:off x="0" y="0"/>
          <a:ext cx="0" cy="0"/>
          <a:chOff x="0" y="0"/>
          <a:chExt cx="0" cy="0"/>
        </a:xfrm>
      </p:grpSpPr>
      <p:pic>
        <p:nvPicPr>
          <p:cNvPr id="611" name="Google Shape;611;p26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12" name="Google Shape;612;p26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3" name="Google Shape;613;p26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14" name="Google Shape;614;p268"/>
          <p:cNvGrpSpPr/>
          <p:nvPr/>
        </p:nvGrpSpPr>
        <p:grpSpPr>
          <a:xfrm>
            <a:off x="881517" y="2193743"/>
            <a:ext cx="397892" cy="646462"/>
            <a:chOff x="1400864" y="1624076"/>
            <a:chExt cx="560368" cy="910439"/>
          </a:xfrm>
        </p:grpSpPr>
        <p:grpSp>
          <p:nvGrpSpPr>
            <p:cNvPr id="615" name="Google Shape;615;p268"/>
            <p:cNvGrpSpPr/>
            <p:nvPr/>
          </p:nvGrpSpPr>
          <p:grpSpPr>
            <a:xfrm>
              <a:off x="1400864" y="1624076"/>
              <a:ext cx="560368" cy="825149"/>
              <a:chOff x="1342876" y="1647676"/>
              <a:chExt cx="560368" cy="825149"/>
            </a:xfrm>
          </p:grpSpPr>
          <p:sp>
            <p:nvSpPr>
              <p:cNvPr id="616" name="Google Shape;616;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17" name="Google Shape;617;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18" name="Google Shape;618;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19" name="Google Shape;619;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20" name="Google Shape;620;p268"/>
          <p:cNvGrpSpPr/>
          <p:nvPr/>
        </p:nvGrpSpPr>
        <p:grpSpPr>
          <a:xfrm>
            <a:off x="2622541" y="2193743"/>
            <a:ext cx="397892" cy="646462"/>
            <a:chOff x="1400864" y="1624076"/>
            <a:chExt cx="560368" cy="910439"/>
          </a:xfrm>
        </p:grpSpPr>
        <p:grpSp>
          <p:nvGrpSpPr>
            <p:cNvPr id="621" name="Google Shape;621;p268"/>
            <p:cNvGrpSpPr/>
            <p:nvPr/>
          </p:nvGrpSpPr>
          <p:grpSpPr>
            <a:xfrm>
              <a:off x="1400864" y="1624076"/>
              <a:ext cx="560368" cy="825149"/>
              <a:chOff x="1342876" y="1647676"/>
              <a:chExt cx="560368" cy="825149"/>
            </a:xfrm>
          </p:grpSpPr>
          <p:sp>
            <p:nvSpPr>
              <p:cNvPr id="622" name="Google Shape;622;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23" name="Google Shape;623;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24" name="Google Shape;624;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25" name="Google Shape;625;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26" name="Google Shape;626;p268"/>
          <p:cNvGrpSpPr/>
          <p:nvPr/>
        </p:nvGrpSpPr>
        <p:grpSpPr>
          <a:xfrm>
            <a:off x="4363565" y="2193743"/>
            <a:ext cx="397892" cy="646462"/>
            <a:chOff x="1400864" y="1624076"/>
            <a:chExt cx="560368" cy="910439"/>
          </a:xfrm>
        </p:grpSpPr>
        <p:grpSp>
          <p:nvGrpSpPr>
            <p:cNvPr id="627" name="Google Shape;627;p268"/>
            <p:cNvGrpSpPr/>
            <p:nvPr/>
          </p:nvGrpSpPr>
          <p:grpSpPr>
            <a:xfrm>
              <a:off x="1400864" y="1624076"/>
              <a:ext cx="560368" cy="825149"/>
              <a:chOff x="1342876" y="1647676"/>
              <a:chExt cx="560368" cy="825149"/>
            </a:xfrm>
          </p:grpSpPr>
          <p:sp>
            <p:nvSpPr>
              <p:cNvPr id="628" name="Google Shape;628;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29" name="Google Shape;629;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30" name="Google Shape;630;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31" name="Google Shape;631;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32" name="Google Shape;632;p268"/>
          <p:cNvGrpSpPr/>
          <p:nvPr/>
        </p:nvGrpSpPr>
        <p:grpSpPr>
          <a:xfrm>
            <a:off x="6104589" y="2193743"/>
            <a:ext cx="397892" cy="646462"/>
            <a:chOff x="1400864" y="1624076"/>
            <a:chExt cx="560368" cy="910439"/>
          </a:xfrm>
        </p:grpSpPr>
        <p:grpSp>
          <p:nvGrpSpPr>
            <p:cNvPr id="633" name="Google Shape;633;p268"/>
            <p:cNvGrpSpPr/>
            <p:nvPr/>
          </p:nvGrpSpPr>
          <p:grpSpPr>
            <a:xfrm>
              <a:off x="1400864" y="1624076"/>
              <a:ext cx="560368" cy="825149"/>
              <a:chOff x="1342876" y="1647676"/>
              <a:chExt cx="560368" cy="825149"/>
            </a:xfrm>
          </p:grpSpPr>
          <p:sp>
            <p:nvSpPr>
              <p:cNvPr id="634" name="Google Shape;634;p268"/>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35" name="Google Shape;635;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36" name="Google Shape;636;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37" name="Google Shape;637;p268"/>
            <p:cNvSpPr/>
            <p:nvPr/>
          </p:nvSpPr>
          <p:spPr>
            <a:xfrm rot="2700000">
              <a:off x="1559854" y="1891857"/>
              <a:ext cx="242388" cy="242388"/>
            </a:xfrm>
            <a:prstGeom prst="rect">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38" name="Google Shape;638;p268"/>
          <p:cNvGrpSpPr/>
          <p:nvPr/>
        </p:nvGrpSpPr>
        <p:grpSpPr>
          <a:xfrm>
            <a:off x="7845614" y="2193743"/>
            <a:ext cx="397892" cy="646462"/>
            <a:chOff x="1400864" y="1624076"/>
            <a:chExt cx="560368" cy="910439"/>
          </a:xfrm>
        </p:grpSpPr>
        <p:grpSp>
          <p:nvGrpSpPr>
            <p:cNvPr id="639" name="Google Shape;639;p268"/>
            <p:cNvGrpSpPr/>
            <p:nvPr/>
          </p:nvGrpSpPr>
          <p:grpSpPr>
            <a:xfrm>
              <a:off x="1400864" y="1624076"/>
              <a:ext cx="560368" cy="825149"/>
              <a:chOff x="1342876" y="1647676"/>
              <a:chExt cx="560368" cy="825149"/>
            </a:xfrm>
          </p:grpSpPr>
          <p:sp>
            <p:nvSpPr>
              <p:cNvPr id="640" name="Google Shape;640;p268"/>
              <p:cNvSpPr/>
              <p:nvPr/>
            </p:nvSpPr>
            <p:spPr>
              <a:xfrm rot="2700000">
                <a:off x="1424940" y="1729740"/>
                <a:ext cx="396240" cy="39624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41" name="Google Shape;641;p268"/>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42" name="Google Shape;642;p268"/>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43" name="Google Shape;643;p268"/>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644" name="Google Shape;644;p268"/>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45" name="Google Shape;645;p268"/>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46" name="Google Shape;646;p268"/>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47" name="Google Shape;647;p268"/>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48" name="Google Shape;648;p268"/>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
    <p:spTree>
      <p:nvGrpSpPr>
        <p:cNvPr id="1" name="Shape 649"/>
        <p:cNvGrpSpPr/>
        <p:nvPr/>
      </p:nvGrpSpPr>
      <p:grpSpPr>
        <a:xfrm>
          <a:off x="0" y="0"/>
          <a:ext cx="0" cy="0"/>
          <a:chOff x="0" y="0"/>
          <a:chExt cx="0" cy="0"/>
        </a:xfrm>
      </p:grpSpPr>
      <p:pic>
        <p:nvPicPr>
          <p:cNvPr id="650" name="Google Shape;650;p26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51" name="Google Shape;651;p26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2" name="Google Shape;652;p26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53" name="Google Shape;653;p269"/>
          <p:cNvGrpSpPr/>
          <p:nvPr/>
        </p:nvGrpSpPr>
        <p:grpSpPr>
          <a:xfrm>
            <a:off x="881517" y="2193743"/>
            <a:ext cx="7361989" cy="646462"/>
            <a:chOff x="881517" y="2219381"/>
            <a:chExt cx="7361989" cy="646462"/>
          </a:xfrm>
        </p:grpSpPr>
        <p:grpSp>
          <p:nvGrpSpPr>
            <p:cNvPr id="654" name="Google Shape;654;p269"/>
            <p:cNvGrpSpPr/>
            <p:nvPr/>
          </p:nvGrpSpPr>
          <p:grpSpPr>
            <a:xfrm>
              <a:off x="881517" y="2219381"/>
              <a:ext cx="397892" cy="646462"/>
              <a:chOff x="1400864" y="1624076"/>
              <a:chExt cx="560368" cy="910439"/>
            </a:xfrm>
          </p:grpSpPr>
          <p:grpSp>
            <p:nvGrpSpPr>
              <p:cNvPr id="655" name="Google Shape;655;p269"/>
              <p:cNvGrpSpPr/>
              <p:nvPr/>
            </p:nvGrpSpPr>
            <p:grpSpPr>
              <a:xfrm>
                <a:off x="1400864" y="1624076"/>
                <a:ext cx="560368" cy="825149"/>
                <a:chOff x="1342876" y="1647676"/>
                <a:chExt cx="560368" cy="825149"/>
              </a:xfrm>
            </p:grpSpPr>
            <p:sp>
              <p:nvSpPr>
                <p:cNvPr id="656" name="Google Shape;656;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57" name="Google Shape;657;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58" name="Google Shape;658;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59" name="Google Shape;659;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60" name="Google Shape;660;p269"/>
            <p:cNvGrpSpPr/>
            <p:nvPr/>
          </p:nvGrpSpPr>
          <p:grpSpPr>
            <a:xfrm>
              <a:off x="2622541" y="2219381"/>
              <a:ext cx="397892" cy="646462"/>
              <a:chOff x="1400864" y="1624076"/>
              <a:chExt cx="560368" cy="910439"/>
            </a:xfrm>
          </p:grpSpPr>
          <p:grpSp>
            <p:nvGrpSpPr>
              <p:cNvPr id="661" name="Google Shape;661;p269"/>
              <p:cNvGrpSpPr/>
              <p:nvPr/>
            </p:nvGrpSpPr>
            <p:grpSpPr>
              <a:xfrm>
                <a:off x="1400864" y="1624076"/>
                <a:ext cx="560368" cy="825149"/>
                <a:chOff x="1342876" y="1647676"/>
                <a:chExt cx="560368" cy="825149"/>
              </a:xfrm>
            </p:grpSpPr>
            <p:sp>
              <p:nvSpPr>
                <p:cNvPr id="662" name="Google Shape;662;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63" name="Google Shape;663;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64" name="Google Shape;664;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65" name="Google Shape;665;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66" name="Google Shape;666;p269"/>
            <p:cNvGrpSpPr/>
            <p:nvPr/>
          </p:nvGrpSpPr>
          <p:grpSpPr>
            <a:xfrm>
              <a:off x="4363565" y="2219381"/>
              <a:ext cx="397892" cy="646462"/>
              <a:chOff x="1400864" y="1624076"/>
              <a:chExt cx="560368" cy="910439"/>
            </a:xfrm>
          </p:grpSpPr>
          <p:grpSp>
            <p:nvGrpSpPr>
              <p:cNvPr id="667" name="Google Shape;667;p269"/>
              <p:cNvGrpSpPr/>
              <p:nvPr/>
            </p:nvGrpSpPr>
            <p:grpSpPr>
              <a:xfrm>
                <a:off x="1400864" y="1624076"/>
                <a:ext cx="560368" cy="825149"/>
                <a:chOff x="1342876" y="1647676"/>
                <a:chExt cx="560368" cy="825149"/>
              </a:xfrm>
            </p:grpSpPr>
            <p:sp>
              <p:nvSpPr>
                <p:cNvPr id="668" name="Google Shape;668;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69" name="Google Shape;669;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70" name="Google Shape;670;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1" name="Google Shape;671;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72" name="Google Shape;672;p269"/>
            <p:cNvGrpSpPr/>
            <p:nvPr/>
          </p:nvGrpSpPr>
          <p:grpSpPr>
            <a:xfrm>
              <a:off x="6104589" y="2219381"/>
              <a:ext cx="397892" cy="646462"/>
              <a:chOff x="1400864" y="1624076"/>
              <a:chExt cx="560368" cy="910439"/>
            </a:xfrm>
          </p:grpSpPr>
          <p:grpSp>
            <p:nvGrpSpPr>
              <p:cNvPr id="673" name="Google Shape;673;p269"/>
              <p:cNvGrpSpPr/>
              <p:nvPr/>
            </p:nvGrpSpPr>
            <p:grpSpPr>
              <a:xfrm>
                <a:off x="1400864" y="1624076"/>
                <a:ext cx="560368" cy="825149"/>
                <a:chOff x="1342876" y="1647676"/>
                <a:chExt cx="560368" cy="825149"/>
              </a:xfrm>
            </p:grpSpPr>
            <p:sp>
              <p:nvSpPr>
                <p:cNvPr id="674" name="Google Shape;674;p269"/>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75" name="Google Shape;675;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76" name="Google Shape;676;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77" name="Google Shape;677;p269"/>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678" name="Google Shape;678;p269"/>
            <p:cNvGrpSpPr/>
            <p:nvPr/>
          </p:nvGrpSpPr>
          <p:grpSpPr>
            <a:xfrm>
              <a:off x="7845614" y="2219381"/>
              <a:ext cx="397892" cy="646462"/>
              <a:chOff x="1400864" y="1624076"/>
              <a:chExt cx="560368" cy="910439"/>
            </a:xfrm>
          </p:grpSpPr>
          <p:grpSp>
            <p:nvGrpSpPr>
              <p:cNvPr id="679" name="Google Shape;679;p269"/>
              <p:cNvGrpSpPr/>
              <p:nvPr/>
            </p:nvGrpSpPr>
            <p:grpSpPr>
              <a:xfrm>
                <a:off x="1400864" y="1624076"/>
                <a:ext cx="560368" cy="825149"/>
                <a:chOff x="1342876" y="1647676"/>
                <a:chExt cx="560368" cy="825149"/>
              </a:xfrm>
            </p:grpSpPr>
            <p:sp>
              <p:nvSpPr>
                <p:cNvPr id="680" name="Google Shape;680;p269"/>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681" name="Google Shape;681;p269"/>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682" name="Google Shape;682;p269"/>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683" name="Google Shape;683;p269"/>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684" name="Google Shape;684;p269"/>
          <p:cNvSpPr txBox="1">
            <a:spLocks noGrp="1"/>
          </p:cNvSpPr>
          <p:nvPr>
            <p:ph type="body" idx="1"/>
          </p:nvPr>
        </p:nvSpPr>
        <p:spPr>
          <a:xfrm>
            <a:off x="223088"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85" name="Google Shape;685;p269"/>
          <p:cNvSpPr txBox="1">
            <a:spLocks noGrp="1"/>
          </p:cNvSpPr>
          <p:nvPr>
            <p:ph type="body" idx="2"/>
          </p:nvPr>
        </p:nvSpPr>
        <p:spPr>
          <a:xfrm>
            <a:off x="1964112"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86" name="Google Shape;686;p269"/>
          <p:cNvSpPr txBox="1">
            <a:spLocks noGrp="1"/>
          </p:cNvSpPr>
          <p:nvPr>
            <p:ph type="body" idx="3"/>
          </p:nvPr>
        </p:nvSpPr>
        <p:spPr>
          <a:xfrm>
            <a:off x="3705136"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87" name="Google Shape;687;p269"/>
          <p:cNvSpPr txBox="1">
            <a:spLocks noGrp="1"/>
          </p:cNvSpPr>
          <p:nvPr>
            <p:ph type="body" idx="4"/>
          </p:nvPr>
        </p:nvSpPr>
        <p:spPr>
          <a:xfrm>
            <a:off x="5446160"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88" name="Google Shape;688;p269"/>
          <p:cNvSpPr txBox="1">
            <a:spLocks noGrp="1"/>
          </p:cNvSpPr>
          <p:nvPr>
            <p:ph type="body" idx="5"/>
          </p:nvPr>
        </p:nvSpPr>
        <p:spPr>
          <a:xfrm>
            <a:off x="7187185" y="2976272"/>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3">
    <p:spTree>
      <p:nvGrpSpPr>
        <p:cNvPr id="1" name="Shape 689"/>
        <p:cNvGrpSpPr/>
        <p:nvPr/>
      </p:nvGrpSpPr>
      <p:grpSpPr>
        <a:xfrm>
          <a:off x="0" y="0"/>
          <a:ext cx="0" cy="0"/>
          <a:chOff x="0" y="0"/>
          <a:chExt cx="0" cy="0"/>
        </a:xfrm>
      </p:grpSpPr>
      <p:pic>
        <p:nvPicPr>
          <p:cNvPr id="690" name="Google Shape;690;p27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691" name="Google Shape;691;p27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2" name="Google Shape;692;p27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93" name="Google Shape;693;p270"/>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694" name="Google Shape;694;p270"/>
          <p:cNvSpPr/>
          <p:nvPr/>
        </p:nvSpPr>
        <p:spPr>
          <a:xfrm>
            <a:off x="89548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1</a:t>
            </a:r>
            <a:endParaRPr/>
          </a:p>
        </p:txBody>
      </p:sp>
      <p:sp>
        <p:nvSpPr>
          <p:cNvPr id="695" name="Google Shape;695;p270"/>
          <p:cNvSpPr/>
          <p:nvPr/>
        </p:nvSpPr>
        <p:spPr>
          <a:xfrm>
            <a:off x="283282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3</a:t>
            </a:r>
            <a:endParaRPr/>
          </a:p>
        </p:txBody>
      </p:sp>
      <p:sp>
        <p:nvSpPr>
          <p:cNvPr id="696" name="Google Shape;696;p270"/>
          <p:cNvSpPr/>
          <p:nvPr/>
        </p:nvSpPr>
        <p:spPr>
          <a:xfrm>
            <a:off x="477016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5</a:t>
            </a:r>
            <a:endParaRPr/>
          </a:p>
        </p:txBody>
      </p:sp>
      <p:sp>
        <p:nvSpPr>
          <p:cNvPr id="697" name="Google Shape;697;p270"/>
          <p:cNvSpPr/>
          <p:nvPr/>
        </p:nvSpPr>
        <p:spPr>
          <a:xfrm>
            <a:off x="6707505" y="2047481"/>
            <a:ext cx="600740" cy="600740"/>
          </a:xfrm>
          <a:prstGeom prst="ellipse">
            <a:avLst/>
          </a:prstGeom>
          <a:solidFill>
            <a:schemeClr val="dk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7</a:t>
            </a:r>
            <a:endParaRPr/>
          </a:p>
        </p:txBody>
      </p:sp>
      <p:sp>
        <p:nvSpPr>
          <p:cNvPr id="698" name="Google Shape;698;p270"/>
          <p:cNvSpPr/>
          <p:nvPr/>
        </p:nvSpPr>
        <p:spPr>
          <a:xfrm>
            <a:off x="186415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2</a:t>
            </a:r>
            <a:endParaRPr/>
          </a:p>
        </p:txBody>
      </p:sp>
      <p:sp>
        <p:nvSpPr>
          <p:cNvPr id="699" name="Google Shape;699;p270"/>
          <p:cNvSpPr/>
          <p:nvPr/>
        </p:nvSpPr>
        <p:spPr>
          <a:xfrm>
            <a:off x="380149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4</a:t>
            </a:r>
            <a:endParaRPr/>
          </a:p>
        </p:txBody>
      </p:sp>
      <p:sp>
        <p:nvSpPr>
          <p:cNvPr id="700" name="Google Shape;700;p270"/>
          <p:cNvSpPr/>
          <p:nvPr/>
        </p:nvSpPr>
        <p:spPr>
          <a:xfrm>
            <a:off x="573883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6</a:t>
            </a:r>
            <a:endParaRPr/>
          </a:p>
        </p:txBody>
      </p:sp>
      <p:sp>
        <p:nvSpPr>
          <p:cNvPr id="701" name="Google Shape;701;p270"/>
          <p:cNvSpPr/>
          <p:nvPr/>
        </p:nvSpPr>
        <p:spPr>
          <a:xfrm>
            <a:off x="7676175" y="2878423"/>
            <a:ext cx="600740" cy="600740"/>
          </a:xfrm>
          <a:prstGeom prst="ellipse">
            <a:avLst/>
          </a:prstGeom>
          <a:solidFill>
            <a:schemeClr val="lt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8</a:t>
            </a:r>
            <a:endParaRPr/>
          </a:p>
        </p:txBody>
      </p:sp>
      <p:sp>
        <p:nvSpPr>
          <p:cNvPr id="702" name="Google Shape;702;p270"/>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03" name="Google Shape;703;p270"/>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04" name="Google Shape;704;p270"/>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05" name="Google Shape;705;p270"/>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06" name="Google Shape;706;p270"/>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07" name="Google Shape;707;p270"/>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08" name="Google Shape;708;p270"/>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09" name="Google Shape;709;p270"/>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4">
    <p:spTree>
      <p:nvGrpSpPr>
        <p:cNvPr id="1" name="Shape 710"/>
        <p:cNvGrpSpPr/>
        <p:nvPr/>
      </p:nvGrpSpPr>
      <p:grpSpPr>
        <a:xfrm>
          <a:off x="0" y="0"/>
          <a:ext cx="0" cy="0"/>
          <a:chOff x="0" y="0"/>
          <a:chExt cx="0" cy="0"/>
        </a:xfrm>
      </p:grpSpPr>
      <p:pic>
        <p:nvPicPr>
          <p:cNvPr id="711" name="Google Shape;711;p27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12" name="Google Shape;712;p27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13" name="Google Shape;713;p27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14" name="Google Shape;714;p271"/>
          <p:cNvSpPr/>
          <p:nvPr/>
        </p:nvSpPr>
        <p:spPr>
          <a:xfrm>
            <a:off x="424317" y="2347851"/>
            <a:ext cx="8295367" cy="827315"/>
          </a:xfrm>
          <a:prstGeom prst="roundRect">
            <a:avLst>
              <a:gd name="adj" fmla="val 23418"/>
            </a:avLst>
          </a:prstGeom>
          <a:no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15" name="Google Shape;715;p271"/>
          <p:cNvSpPr/>
          <p:nvPr/>
        </p:nvSpPr>
        <p:spPr>
          <a:xfrm>
            <a:off x="89548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1</a:t>
            </a:r>
            <a:endParaRPr/>
          </a:p>
        </p:txBody>
      </p:sp>
      <p:sp>
        <p:nvSpPr>
          <p:cNvPr id="716" name="Google Shape;716;p271"/>
          <p:cNvSpPr/>
          <p:nvPr/>
        </p:nvSpPr>
        <p:spPr>
          <a:xfrm>
            <a:off x="283282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3</a:t>
            </a:r>
            <a:endParaRPr/>
          </a:p>
        </p:txBody>
      </p:sp>
      <p:sp>
        <p:nvSpPr>
          <p:cNvPr id="717" name="Google Shape;717;p271"/>
          <p:cNvSpPr/>
          <p:nvPr/>
        </p:nvSpPr>
        <p:spPr>
          <a:xfrm>
            <a:off x="477016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5</a:t>
            </a:r>
            <a:endParaRPr/>
          </a:p>
        </p:txBody>
      </p:sp>
      <p:sp>
        <p:nvSpPr>
          <p:cNvPr id="718" name="Google Shape;718;p271"/>
          <p:cNvSpPr/>
          <p:nvPr/>
        </p:nvSpPr>
        <p:spPr>
          <a:xfrm>
            <a:off x="6707505" y="2047481"/>
            <a:ext cx="600740" cy="600740"/>
          </a:xfrm>
          <a:prstGeom prst="ellipse">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7</a:t>
            </a:r>
            <a:endParaRPr/>
          </a:p>
        </p:txBody>
      </p:sp>
      <p:sp>
        <p:nvSpPr>
          <p:cNvPr id="719" name="Google Shape;719;p271"/>
          <p:cNvSpPr/>
          <p:nvPr/>
        </p:nvSpPr>
        <p:spPr>
          <a:xfrm>
            <a:off x="186415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2</a:t>
            </a:r>
            <a:endParaRPr/>
          </a:p>
        </p:txBody>
      </p:sp>
      <p:sp>
        <p:nvSpPr>
          <p:cNvPr id="720" name="Google Shape;720;p271"/>
          <p:cNvSpPr/>
          <p:nvPr/>
        </p:nvSpPr>
        <p:spPr>
          <a:xfrm>
            <a:off x="380149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4</a:t>
            </a:r>
            <a:endParaRPr/>
          </a:p>
        </p:txBody>
      </p:sp>
      <p:sp>
        <p:nvSpPr>
          <p:cNvPr id="721" name="Google Shape;721;p271"/>
          <p:cNvSpPr/>
          <p:nvPr/>
        </p:nvSpPr>
        <p:spPr>
          <a:xfrm>
            <a:off x="573883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6</a:t>
            </a:r>
            <a:endParaRPr/>
          </a:p>
        </p:txBody>
      </p:sp>
      <p:sp>
        <p:nvSpPr>
          <p:cNvPr id="722" name="Google Shape;722;p271"/>
          <p:cNvSpPr/>
          <p:nvPr/>
        </p:nvSpPr>
        <p:spPr>
          <a:xfrm>
            <a:off x="7676175" y="2878423"/>
            <a:ext cx="600740" cy="600740"/>
          </a:xfrm>
          <a:prstGeom prst="ellipse">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300" b="0" i="0" u="none" strike="noStrike" cap="none">
                <a:solidFill>
                  <a:schemeClr val="lt1"/>
                </a:solidFill>
                <a:latin typeface="Public Sans"/>
                <a:ea typeface="Public Sans"/>
                <a:cs typeface="Public Sans"/>
                <a:sym typeface="Public Sans"/>
              </a:rPr>
              <a:t>8</a:t>
            </a:r>
            <a:endParaRPr/>
          </a:p>
        </p:txBody>
      </p:sp>
      <p:sp>
        <p:nvSpPr>
          <p:cNvPr id="723" name="Google Shape;723;p271"/>
          <p:cNvSpPr txBox="1">
            <a:spLocks noGrp="1"/>
          </p:cNvSpPr>
          <p:nvPr>
            <p:ph type="body" idx="1"/>
          </p:nvPr>
        </p:nvSpPr>
        <p:spPr>
          <a:xfrm>
            <a:off x="33848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24" name="Google Shape;724;p271"/>
          <p:cNvSpPr txBox="1">
            <a:spLocks noGrp="1"/>
          </p:cNvSpPr>
          <p:nvPr>
            <p:ph type="body" idx="2"/>
          </p:nvPr>
        </p:nvSpPr>
        <p:spPr>
          <a:xfrm>
            <a:off x="227582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25" name="Google Shape;725;p271"/>
          <p:cNvSpPr txBox="1">
            <a:spLocks noGrp="1"/>
          </p:cNvSpPr>
          <p:nvPr>
            <p:ph type="body" idx="3"/>
          </p:nvPr>
        </p:nvSpPr>
        <p:spPr>
          <a:xfrm>
            <a:off x="421316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26" name="Google Shape;726;p271"/>
          <p:cNvSpPr txBox="1">
            <a:spLocks noGrp="1"/>
          </p:cNvSpPr>
          <p:nvPr>
            <p:ph type="body" idx="4"/>
          </p:nvPr>
        </p:nvSpPr>
        <p:spPr>
          <a:xfrm>
            <a:off x="6150500" y="1520536"/>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27" name="Google Shape;727;p271"/>
          <p:cNvSpPr txBox="1">
            <a:spLocks noGrp="1"/>
          </p:cNvSpPr>
          <p:nvPr>
            <p:ph type="body" idx="5"/>
          </p:nvPr>
        </p:nvSpPr>
        <p:spPr>
          <a:xfrm>
            <a:off x="131270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28" name="Google Shape;728;p271"/>
          <p:cNvSpPr txBox="1">
            <a:spLocks noGrp="1"/>
          </p:cNvSpPr>
          <p:nvPr>
            <p:ph type="body" idx="6"/>
          </p:nvPr>
        </p:nvSpPr>
        <p:spPr>
          <a:xfrm>
            <a:off x="325004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29" name="Google Shape;729;p271"/>
          <p:cNvSpPr txBox="1">
            <a:spLocks noGrp="1"/>
          </p:cNvSpPr>
          <p:nvPr>
            <p:ph type="body" idx="7"/>
          </p:nvPr>
        </p:nvSpPr>
        <p:spPr>
          <a:xfrm>
            <a:off x="518738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30" name="Google Shape;730;p271"/>
          <p:cNvSpPr txBox="1">
            <a:spLocks noGrp="1"/>
          </p:cNvSpPr>
          <p:nvPr>
            <p:ph type="body" idx="8"/>
          </p:nvPr>
        </p:nvSpPr>
        <p:spPr>
          <a:xfrm>
            <a:off x="7124721" y="3698145"/>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5">
    <p:spTree>
      <p:nvGrpSpPr>
        <p:cNvPr id="1" name="Shape 731"/>
        <p:cNvGrpSpPr/>
        <p:nvPr/>
      </p:nvGrpSpPr>
      <p:grpSpPr>
        <a:xfrm>
          <a:off x="0" y="0"/>
          <a:ext cx="0" cy="0"/>
          <a:chOff x="0" y="0"/>
          <a:chExt cx="0" cy="0"/>
        </a:xfrm>
      </p:grpSpPr>
      <p:pic>
        <p:nvPicPr>
          <p:cNvPr id="732" name="Google Shape;732;p27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33" name="Google Shape;733;p27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34" name="Google Shape;734;p27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35" name="Google Shape;735;p272"/>
          <p:cNvCxnSpPr>
            <a:stCxn id="736"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36" name="Google Shape;736;p272"/>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37" name="Google Shape;737;p272"/>
          <p:cNvSpPr/>
          <p:nvPr/>
        </p:nvSpPr>
        <p:spPr>
          <a:xfrm>
            <a:off x="4387355" y="1481023"/>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38" name="Google Shape;738;p272"/>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39" name="Google Shape;739;p272"/>
          <p:cNvSpPr/>
          <p:nvPr/>
        </p:nvSpPr>
        <p:spPr>
          <a:xfrm>
            <a:off x="4387355" y="2694127"/>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40" name="Google Shape;740;p272"/>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41" name="Google Shape;741;p272"/>
          <p:cNvSpPr/>
          <p:nvPr/>
        </p:nvSpPr>
        <p:spPr>
          <a:xfrm>
            <a:off x="4387355" y="3907231"/>
            <a:ext cx="369291" cy="369291"/>
          </a:xfrm>
          <a:prstGeom prst="ellipse">
            <a:avLst/>
          </a:prstGeom>
          <a:solidFill>
            <a:schemeClr val="dk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42" name="Google Shape;742;p272"/>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43" name="Google Shape;743;p272"/>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44" name="Google Shape;744;p272"/>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45" name="Google Shape;745;p272"/>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46" name="Google Shape;746;p272"/>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47" name="Google Shape;747;p272"/>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48" name="Google Shape;748;p272"/>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49" name="Google Shape;749;p272"/>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Title and Content">
  <p:cSld name="Objectives">
    <p:spTree>
      <p:nvGrpSpPr>
        <p:cNvPr id="1" name="Shape 37"/>
        <p:cNvGrpSpPr/>
        <p:nvPr/>
      </p:nvGrpSpPr>
      <p:grpSpPr>
        <a:xfrm>
          <a:off x="0" y="0"/>
          <a:ext cx="0" cy="0"/>
          <a:chOff x="0" y="0"/>
          <a:chExt cx="0" cy="0"/>
        </a:xfrm>
      </p:grpSpPr>
      <p:pic>
        <p:nvPicPr>
          <p:cNvPr id="38" name="Google Shape;38;p219"/>
          <p:cNvPicPr preferRelativeResize="0"/>
          <p:nvPr/>
        </p:nvPicPr>
        <p:blipFill rotWithShape="1">
          <a:blip r:embed="rId2">
            <a:alphaModFix amt="95000"/>
          </a:blip>
          <a:srcRect l="39364" r="3593"/>
          <a:stretch/>
        </p:blipFill>
        <p:spPr>
          <a:xfrm>
            <a:off x="4743084" y="0"/>
            <a:ext cx="4400917" cy="5143495"/>
          </a:xfrm>
          <a:prstGeom prst="rect">
            <a:avLst/>
          </a:prstGeom>
          <a:noFill/>
          <a:ln>
            <a:noFill/>
          </a:ln>
        </p:spPr>
      </p:pic>
      <p:pic>
        <p:nvPicPr>
          <p:cNvPr id="39" name="Google Shape;39;p219"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40" name="Google Shape;40;p219"/>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1" name="Google Shape;41;p219"/>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2" name="Google Shape;42;p21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 name="Google Shape;43;p21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6">
    <p:spTree>
      <p:nvGrpSpPr>
        <p:cNvPr id="1" name="Shape 750"/>
        <p:cNvGrpSpPr/>
        <p:nvPr/>
      </p:nvGrpSpPr>
      <p:grpSpPr>
        <a:xfrm>
          <a:off x="0" y="0"/>
          <a:ext cx="0" cy="0"/>
          <a:chOff x="0" y="0"/>
          <a:chExt cx="0" cy="0"/>
        </a:xfrm>
      </p:grpSpPr>
      <p:pic>
        <p:nvPicPr>
          <p:cNvPr id="751" name="Google Shape;751;p27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52" name="Google Shape;752;p27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53" name="Google Shape;753;p27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754" name="Google Shape;754;p273"/>
          <p:cNvCxnSpPr>
            <a:stCxn id="755" idx="4"/>
          </p:cNvCxnSpPr>
          <p:nvPr/>
        </p:nvCxnSpPr>
        <p:spPr>
          <a:xfrm flipH="1">
            <a:off x="4571101" y="1243762"/>
            <a:ext cx="900" cy="3899700"/>
          </a:xfrm>
          <a:prstGeom prst="straightConnector1">
            <a:avLst/>
          </a:prstGeom>
          <a:noFill/>
          <a:ln w="19050" cap="flat" cmpd="sng">
            <a:solidFill>
              <a:srgbClr val="D8D8D8"/>
            </a:solidFill>
            <a:prstDash val="dash"/>
            <a:round/>
            <a:headEnd type="none" w="sm" len="sm"/>
            <a:tailEnd type="none" w="sm" len="sm"/>
          </a:ln>
        </p:spPr>
      </p:cxnSp>
      <p:sp>
        <p:nvSpPr>
          <p:cNvPr id="755" name="Google Shape;755;p273"/>
          <p:cNvSpPr/>
          <p:nvPr/>
        </p:nvSpPr>
        <p:spPr>
          <a:xfrm>
            <a:off x="4387355" y="874471"/>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1</a:t>
            </a:r>
            <a:endParaRPr sz="800" b="1" i="0" u="none" strike="noStrike" cap="none">
              <a:solidFill>
                <a:schemeClr val="lt1"/>
              </a:solidFill>
              <a:latin typeface="Public Sans"/>
              <a:ea typeface="Public Sans"/>
              <a:cs typeface="Public Sans"/>
              <a:sym typeface="Public Sans"/>
            </a:endParaRPr>
          </a:p>
        </p:txBody>
      </p:sp>
      <p:sp>
        <p:nvSpPr>
          <p:cNvPr id="756" name="Google Shape;756;p273"/>
          <p:cNvSpPr/>
          <p:nvPr/>
        </p:nvSpPr>
        <p:spPr>
          <a:xfrm>
            <a:off x="4387355" y="1481023"/>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2</a:t>
            </a:r>
            <a:endParaRPr sz="800" b="1" i="0" u="none" strike="noStrike" cap="none">
              <a:solidFill>
                <a:schemeClr val="lt1"/>
              </a:solidFill>
              <a:latin typeface="Public Sans"/>
              <a:ea typeface="Public Sans"/>
              <a:cs typeface="Public Sans"/>
              <a:sym typeface="Public Sans"/>
            </a:endParaRPr>
          </a:p>
        </p:txBody>
      </p:sp>
      <p:sp>
        <p:nvSpPr>
          <p:cNvPr id="757" name="Google Shape;757;p273"/>
          <p:cNvSpPr/>
          <p:nvPr/>
        </p:nvSpPr>
        <p:spPr>
          <a:xfrm>
            <a:off x="4387355" y="2087575"/>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3</a:t>
            </a:r>
            <a:endParaRPr sz="800" b="1" i="0" u="none" strike="noStrike" cap="none">
              <a:solidFill>
                <a:schemeClr val="lt1"/>
              </a:solidFill>
              <a:latin typeface="Public Sans"/>
              <a:ea typeface="Public Sans"/>
              <a:cs typeface="Public Sans"/>
              <a:sym typeface="Public Sans"/>
            </a:endParaRPr>
          </a:p>
        </p:txBody>
      </p:sp>
      <p:sp>
        <p:nvSpPr>
          <p:cNvPr id="758" name="Google Shape;758;p273"/>
          <p:cNvSpPr/>
          <p:nvPr/>
        </p:nvSpPr>
        <p:spPr>
          <a:xfrm>
            <a:off x="4387355" y="2694127"/>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4</a:t>
            </a:r>
            <a:endParaRPr sz="800" b="1" i="0" u="none" strike="noStrike" cap="none">
              <a:solidFill>
                <a:schemeClr val="lt1"/>
              </a:solidFill>
              <a:latin typeface="Public Sans"/>
              <a:ea typeface="Public Sans"/>
              <a:cs typeface="Public Sans"/>
              <a:sym typeface="Public Sans"/>
            </a:endParaRPr>
          </a:p>
        </p:txBody>
      </p:sp>
      <p:sp>
        <p:nvSpPr>
          <p:cNvPr id="759" name="Google Shape;759;p273"/>
          <p:cNvSpPr/>
          <p:nvPr/>
        </p:nvSpPr>
        <p:spPr>
          <a:xfrm>
            <a:off x="4387355" y="3300679"/>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5</a:t>
            </a:r>
            <a:endParaRPr sz="800" b="1" i="0" u="none" strike="noStrike" cap="none">
              <a:solidFill>
                <a:schemeClr val="lt1"/>
              </a:solidFill>
              <a:latin typeface="Public Sans"/>
              <a:ea typeface="Public Sans"/>
              <a:cs typeface="Public Sans"/>
              <a:sym typeface="Public Sans"/>
            </a:endParaRPr>
          </a:p>
        </p:txBody>
      </p:sp>
      <p:sp>
        <p:nvSpPr>
          <p:cNvPr id="760" name="Google Shape;760;p273"/>
          <p:cNvSpPr/>
          <p:nvPr/>
        </p:nvSpPr>
        <p:spPr>
          <a:xfrm>
            <a:off x="4387355" y="3907231"/>
            <a:ext cx="369291" cy="369291"/>
          </a:xfrm>
          <a:prstGeom prst="ellipse">
            <a:avLst/>
          </a:prstGeom>
          <a:solidFill>
            <a:schemeClr val="accent1"/>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6</a:t>
            </a:r>
            <a:endParaRPr sz="800" b="1" i="0" u="none" strike="noStrike" cap="none">
              <a:solidFill>
                <a:schemeClr val="lt1"/>
              </a:solidFill>
              <a:latin typeface="Public Sans"/>
              <a:ea typeface="Public Sans"/>
              <a:cs typeface="Public Sans"/>
              <a:sym typeface="Public Sans"/>
            </a:endParaRPr>
          </a:p>
        </p:txBody>
      </p:sp>
      <p:sp>
        <p:nvSpPr>
          <p:cNvPr id="761" name="Google Shape;761;p273"/>
          <p:cNvSpPr/>
          <p:nvPr/>
        </p:nvSpPr>
        <p:spPr>
          <a:xfrm>
            <a:off x="4387355" y="4513786"/>
            <a:ext cx="369291" cy="369291"/>
          </a:xfrm>
          <a:prstGeom prst="ellipse">
            <a:avLst/>
          </a:prstGeom>
          <a:solidFill>
            <a:schemeClr val="lt2"/>
          </a:solidFill>
          <a:ln w="28575"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800" b="1" i="0" u="none" strike="noStrike" cap="none">
                <a:solidFill>
                  <a:schemeClr val="lt1"/>
                </a:solidFill>
                <a:latin typeface="Public Sans"/>
                <a:ea typeface="Public Sans"/>
                <a:cs typeface="Public Sans"/>
                <a:sym typeface="Public Sans"/>
              </a:rPr>
              <a:t>7</a:t>
            </a:r>
            <a:endParaRPr sz="800" b="1" i="0" u="none" strike="noStrike" cap="none">
              <a:solidFill>
                <a:schemeClr val="lt1"/>
              </a:solidFill>
              <a:latin typeface="Public Sans"/>
              <a:ea typeface="Public Sans"/>
              <a:cs typeface="Public Sans"/>
              <a:sym typeface="Public Sans"/>
            </a:endParaRPr>
          </a:p>
        </p:txBody>
      </p:sp>
      <p:sp>
        <p:nvSpPr>
          <p:cNvPr id="762" name="Google Shape;762;p273"/>
          <p:cNvSpPr txBox="1">
            <a:spLocks noGrp="1"/>
          </p:cNvSpPr>
          <p:nvPr>
            <p:ph type="body" idx="1"/>
          </p:nvPr>
        </p:nvSpPr>
        <p:spPr>
          <a:xfrm>
            <a:off x="4940352" y="15055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63" name="Google Shape;763;p273"/>
          <p:cNvSpPr txBox="1">
            <a:spLocks noGrp="1"/>
          </p:cNvSpPr>
          <p:nvPr>
            <p:ph type="body" idx="2"/>
          </p:nvPr>
        </p:nvSpPr>
        <p:spPr>
          <a:xfrm>
            <a:off x="4940352" y="2718701"/>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64" name="Google Shape;764;p273"/>
          <p:cNvSpPr txBox="1">
            <a:spLocks noGrp="1"/>
          </p:cNvSpPr>
          <p:nvPr>
            <p:ph type="body" idx="3"/>
          </p:nvPr>
        </p:nvSpPr>
        <p:spPr>
          <a:xfrm>
            <a:off x="4940352" y="3931097"/>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65" name="Google Shape;765;p273"/>
          <p:cNvSpPr txBox="1">
            <a:spLocks noGrp="1"/>
          </p:cNvSpPr>
          <p:nvPr>
            <p:ph type="body" idx="4"/>
          </p:nvPr>
        </p:nvSpPr>
        <p:spPr>
          <a:xfrm>
            <a:off x="608049" y="899045"/>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66" name="Google Shape;766;p273"/>
          <p:cNvSpPr txBox="1">
            <a:spLocks noGrp="1"/>
          </p:cNvSpPr>
          <p:nvPr>
            <p:ph type="body" idx="5"/>
          </p:nvPr>
        </p:nvSpPr>
        <p:spPr>
          <a:xfrm>
            <a:off x="608049" y="2118232"/>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67" name="Google Shape;767;p273"/>
          <p:cNvSpPr txBox="1">
            <a:spLocks noGrp="1"/>
          </p:cNvSpPr>
          <p:nvPr>
            <p:ph type="body" idx="6"/>
          </p:nvPr>
        </p:nvSpPr>
        <p:spPr>
          <a:xfrm>
            <a:off x="608049" y="3325253"/>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768" name="Google Shape;768;p273"/>
          <p:cNvSpPr txBox="1">
            <a:spLocks noGrp="1"/>
          </p:cNvSpPr>
          <p:nvPr>
            <p:ph type="body" idx="7"/>
          </p:nvPr>
        </p:nvSpPr>
        <p:spPr>
          <a:xfrm>
            <a:off x="608049" y="4538360"/>
            <a:ext cx="3597361"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7">
    <p:spTree>
      <p:nvGrpSpPr>
        <p:cNvPr id="1" name="Shape 769"/>
        <p:cNvGrpSpPr/>
        <p:nvPr/>
      </p:nvGrpSpPr>
      <p:grpSpPr>
        <a:xfrm>
          <a:off x="0" y="0"/>
          <a:ext cx="0" cy="0"/>
          <a:chOff x="0" y="0"/>
          <a:chExt cx="0" cy="0"/>
        </a:xfrm>
      </p:grpSpPr>
      <p:pic>
        <p:nvPicPr>
          <p:cNvPr id="770" name="Google Shape;770;p27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771" name="Google Shape;771;p27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772" name="Google Shape;772;p27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73" name="Google Shape;773;p274"/>
          <p:cNvGrpSpPr/>
          <p:nvPr/>
        </p:nvGrpSpPr>
        <p:grpSpPr>
          <a:xfrm>
            <a:off x="914091" y="752041"/>
            <a:ext cx="7280306" cy="4126450"/>
            <a:chOff x="556442" y="752041"/>
            <a:chExt cx="7280306" cy="4126450"/>
          </a:xfrm>
        </p:grpSpPr>
        <p:cxnSp>
          <p:nvCxnSpPr>
            <p:cNvPr id="774" name="Google Shape;774;p274"/>
            <p:cNvCxnSpPr>
              <a:stCxn id="775" idx="6"/>
              <a:endCxn id="776" idx="0"/>
            </p:cNvCxnSpPr>
            <p:nvPr/>
          </p:nvCxnSpPr>
          <p:spPr>
            <a:xfrm rot="10800000" flipH="1">
              <a:off x="3133388" y="990067"/>
              <a:ext cx="818400" cy="1825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77" name="Google Shape;777;p274"/>
            <p:cNvCxnSpPr>
              <a:stCxn id="775" idx="6"/>
              <a:endCxn id="778" idx="0"/>
            </p:cNvCxnSpPr>
            <p:nvPr/>
          </p:nvCxnSpPr>
          <p:spPr>
            <a:xfrm rot="10800000" flipH="1">
              <a:off x="3133388" y="2206267"/>
              <a:ext cx="818400" cy="6090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79" name="Google Shape;779;p274"/>
            <p:cNvCxnSpPr>
              <a:stCxn id="775" idx="6"/>
              <a:endCxn id="780" idx="0"/>
            </p:cNvCxnSpPr>
            <p:nvPr/>
          </p:nvCxnSpPr>
          <p:spPr>
            <a:xfrm rot="10800000" flipH="1">
              <a:off x="3133388" y="2814667"/>
              <a:ext cx="818400" cy="6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81" name="Google Shape;781;p274"/>
            <p:cNvCxnSpPr>
              <a:stCxn id="775" idx="6"/>
              <a:endCxn id="782" idx="0"/>
            </p:cNvCxnSpPr>
            <p:nvPr/>
          </p:nvCxnSpPr>
          <p:spPr>
            <a:xfrm>
              <a:off x="3133388" y="2815267"/>
              <a:ext cx="818400" cy="18249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83" name="Google Shape;783;p274"/>
            <p:cNvCxnSpPr>
              <a:stCxn id="775" idx="6"/>
              <a:endCxn id="784" idx="0"/>
            </p:cNvCxnSpPr>
            <p:nvPr/>
          </p:nvCxnSpPr>
          <p:spPr>
            <a:xfrm>
              <a:off x="3133388" y="2815267"/>
              <a:ext cx="818400" cy="1216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85" name="Google Shape;785;p274"/>
            <p:cNvCxnSpPr>
              <a:stCxn id="775" idx="6"/>
              <a:endCxn id="786" idx="0"/>
            </p:cNvCxnSpPr>
            <p:nvPr/>
          </p:nvCxnSpPr>
          <p:spPr>
            <a:xfrm>
              <a:off x="3133388" y="2815267"/>
              <a:ext cx="818400" cy="6078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787" name="Google Shape;787;p274"/>
            <p:cNvCxnSpPr>
              <a:stCxn id="775" idx="6"/>
              <a:endCxn id="788" idx="0"/>
            </p:cNvCxnSpPr>
            <p:nvPr/>
          </p:nvCxnSpPr>
          <p:spPr>
            <a:xfrm rot="10800000" flipH="1">
              <a:off x="3133388" y="1598167"/>
              <a:ext cx="818400" cy="1217100"/>
            </a:xfrm>
            <a:prstGeom prst="bentConnector3">
              <a:avLst>
                <a:gd name="adj1" fmla="val 50000"/>
              </a:avLst>
            </a:prstGeom>
            <a:noFill/>
            <a:ln w="12700" cap="flat" cmpd="sng">
              <a:solidFill>
                <a:srgbClr val="D8D8D8"/>
              </a:solidFill>
              <a:prstDash val="solid"/>
              <a:round/>
              <a:headEnd type="none" w="sm" len="sm"/>
              <a:tailEnd type="none" w="sm" len="sm"/>
            </a:ln>
          </p:spPr>
        </p:cxnSp>
        <p:grpSp>
          <p:nvGrpSpPr>
            <p:cNvPr id="789" name="Google Shape;789;p274"/>
            <p:cNvGrpSpPr/>
            <p:nvPr/>
          </p:nvGrpSpPr>
          <p:grpSpPr>
            <a:xfrm>
              <a:off x="556442" y="1526794"/>
              <a:ext cx="2576946" cy="2576946"/>
              <a:chOff x="941492" y="1686560"/>
              <a:chExt cx="1876213" cy="1876213"/>
            </a:xfrm>
          </p:grpSpPr>
          <p:sp>
            <p:nvSpPr>
              <p:cNvPr id="775" name="Google Shape;775;p274"/>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0" name="Google Shape;790;p274"/>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791" name="Google Shape;791;p274"/>
            <p:cNvSpPr/>
            <p:nvPr/>
          </p:nvSpPr>
          <p:spPr>
            <a:xfrm>
              <a:off x="4529278" y="75204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92" name="Google Shape;792;p274"/>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776" name="Google Shape;776;p274"/>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3" name="Google Shape;793;p274"/>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94" name="Google Shape;794;p274"/>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788" name="Google Shape;788;p274"/>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5" name="Google Shape;795;p274"/>
            <p:cNvSpPr/>
            <p:nvPr/>
          </p:nvSpPr>
          <p:spPr>
            <a:xfrm>
              <a:off x="4529278" y="1968387"/>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96" name="Google Shape;796;p274"/>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778" name="Google Shape;778;p274"/>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7" name="Google Shape;797;p274"/>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798" name="Google Shape;798;p274"/>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780" name="Google Shape;780;p274"/>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799" name="Google Shape;799;p274"/>
            <p:cNvSpPr/>
            <p:nvPr/>
          </p:nvSpPr>
          <p:spPr>
            <a:xfrm>
              <a:off x="4529278" y="3185221"/>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00" name="Google Shape;800;p274"/>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786" name="Google Shape;786;p274"/>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01" name="Google Shape;801;p274"/>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02" name="Google Shape;802;p274"/>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784" name="Google Shape;784;p274"/>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03" name="Google Shape;803;p274"/>
            <p:cNvSpPr/>
            <p:nvPr/>
          </p:nvSpPr>
          <p:spPr>
            <a:xfrm>
              <a:off x="4529278" y="4402542"/>
              <a:ext cx="3307470" cy="475949"/>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04" name="Google Shape;804;p274"/>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782" name="Google Shape;782;p274"/>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805" name="Google Shape;805;p274"/>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06" name="Google Shape;806;p274"/>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07" name="Google Shape;807;p274"/>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08" name="Google Shape;808;p274"/>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09" name="Google Shape;809;p274"/>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0" name="Google Shape;810;p274"/>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1" name="Google Shape;811;p274"/>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12" name="Google Shape;812;p274"/>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8">
    <p:spTree>
      <p:nvGrpSpPr>
        <p:cNvPr id="1" name="Shape 813"/>
        <p:cNvGrpSpPr/>
        <p:nvPr/>
      </p:nvGrpSpPr>
      <p:grpSpPr>
        <a:xfrm>
          <a:off x="0" y="0"/>
          <a:ext cx="0" cy="0"/>
          <a:chOff x="0" y="0"/>
          <a:chExt cx="0" cy="0"/>
        </a:xfrm>
      </p:grpSpPr>
      <p:pic>
        <p:nvPicPr>
          <p:cNvPr id="814" name="Google Shape;814;p27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15" name="Google Shape;815;p27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16" name="Google Shape;816;p27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17" name="Google Shape;817;p275"/>
          <p:cNvGrpSpPr/>
          <p:nvPr/>
        </p:nvGrpSpPr>
        <p:grpSpPr>
          <a:xfrm>
            <a:off x="914091" y="752041"/>
            <a:ext cx="7280306" cy="4126450"/>
            <a:chOff x="556442" y="752041"/>
            <a:chExt cx="7280306" cy="4126450"/>
          </a:xfrm>
        </p:grpSpPr>
        <p:cxnSp>
          <p:nvCxnSpPr>
            <p:cNvPr id="818" name="Google Shape;818;p275"/>
            <p:cNvCxnSpPr>
              <a:stCxn id="819" idx="6"/>
              <a:endCxn id="820" idx="0"/>
            </p:cNvCxnSpPr>
            <p:nvPr/>
          </p:nvCxnSpPr>
          <p:spPr>
            <a:xfrm rot="10800000" flipH="1">
              <a:off x="3133388" y="990067"/>
              <a:ext cx="818400" cy="1825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1" name="Google Shape;821;p275"/>
            <p:cNvCxnSpPr>
              <a:stCxn id="819" idx="6"/>
              <a:endCxn id="822" idx="0"/>
            </p:cNvCxnSpPr>
            <p:nvPr/>
          </p:nvCxnSpPr>
          <p:spPr>
            <a:xfrm rot="10800000" flipH="1">
              <a:off x="3133388" y="2206267"/>
              <a:ext cx="818400" cy="6090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3" name="Google Shape;823;p275"/>
            <p:cNvCxnSpPr>
              <a:stCxn id="819" idx="6"/>
              <a:endCxn id="824" idx="0"/>
            </p:cNvCxnSpPr>
            <p:nvPr/>
          </p:nvCxnSpPr>
          <p:spPr>
            <a:xfrm rot="10800000" flipH="1">
              <a:off x="3133388" y="2814667"/>
              <a:ext cx="818400" cy="6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5" name="Google Shape;825;p275"/>
            <p:cNvCxnSpPr>
              <a:stCxn id="819" idx="6"/>
              <a:endCxn id="826" idx="0"/>
            </p:cNvCxnSpPr>
            <p:nvPr/>
          </p:nvCxnSpPr>
          <p:spPr>
            <a:xfrm>
              <a:off x="3133388" y="2815267"/>
              <a:ext cx="818400" cy="18249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7" name="Google Shape;827;p275"/>
            <p:cNvCxnSpPr>
              <a:stCxn id="819" idx="6"/>
              <a:endCxn id="828" idx="0"/>
            </p:cNvCxnSpPr>
            <p:nvPr/>
          </p:nvCxnSpPr>
          <p:spPr>
            <a:xfrm>
              <a:off x="3133388" y="2815267"/>
              <a:ext cx="818400" cy="1216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29" name="Google Shape;829;p275"/>
            <p:cNvCxnSpPr>
              <a:stCxn id="819" idx="6"/>
              <a:endCxn id="830" idx="0"/>
            </p:cNvCxnSpPr>
            <p:nvPr/>
          </p:nvCxnSpPr>
          <p:spPr>
            <a:xfrm>
              <a:off x="3133388" y="2815267"/>
              <a:ext cx="818400" cy="6078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31" name="Google Shape;831;p275"/>
            <p:cNvCxnSpPr>
              <a:stCxn id="819" idx="6"/>
              <a:endCxn id="832" idx="0"/>
            </p:cNvCxnSpPr>
            <p:nvPr/>
          </p:nvCxnSpPr>
          <p:spPr>
            <a:xfrm rot="10800000" flipH="1">
              <a:off x="3133388" y="1598167"/>
              <a:ext cx="818400" cy="1217100"/>
            </a:xfrm>
            <a:prstGeom prst="bentConnector3">
              <a:avLst>
                <a:gd name="adj1" fmla="val 50000"/>
              </a:avLst>
            </a:prstGeom>
            <a:noFill/>
            <a:ln w="12700" cap="flat" cmpd="sng">
              <a:solidFill>
                <a:srgbClr val="D8D8D8"/>
              </a:solidFill>
              <a:prstDash val="solid"/>
              <a:round/>
              <a:headEnd type="none" w="sm" len="sm"/>
              <a:tailEnd type="none" w="sm" len="sm"/>
            </a:ln>
          </p:spPr>
        </p:cxnSp>
        <p:grpSp>
          <p:nvGrpSpPr>
            <p:cNvPr id="833" name="Google Shape;833;p275"/>
            <p:cNvGrpSpPr/>
            <p:nvPr/>
          </p:nvGrpSpPr>
          <p:grpSpPr>
            <a:xfrm>
              <a:off x="556442" y="1526794"/>
              <a:ext cx="2576946" cy="2576946"/>
              <a:chOff x="941492" y="1686560"/>
              <a:chExt cx="1876213" cy="1876213"/>
            </a:xfrm>
          </p:grpSpPr>
          <p:sp>
            <p:nvSpPr>
              <p:cNvPr id="819" name="Google Shape;819;p275"/>
              <p:cNvSpPr/>
              <p:nvPr/>
            </p:nvSpPr>
            <p:spPr>
              <a:xfrm>
                <a:off x="941492" y="1686560"/>
                <a:ext cx="1876213" cy="1876213"/>
              </a:xfrm>
              <a:prstGeom prst="ellipse">
                <a:avLst/>
              </a:prstGeom>
              <a:solidFill>
                <a:srgbClr val="D8D8D8"/>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34" name="Google Shape;834;p275"/>
              <p:cNvSpPr/>
              <p:nvPr/>
            </p:nvSpPr>
            <p:spPr>
              <a:xfrm>
                <a:off x="1074172" y="1819240"/>
                <a:ext cx="1610853" cy="1610853"/>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835" name="Google Shape;835;p275"/>
            <p:cNvSpPr/>
            <p:nvPr/>
          </p:nvSpPr>
          <p:spPr>
            <a:xfrm>
              <a:off x="4529278" y="75204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36" name="Google Shape;836;p275"/>
            <p:cNvSpPr/>
            <p:nvPr/>
          </p:nvSpPr>
          <p:spPr>
            <a:xfrm>
              <a:off x="4076310" y="75204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01</a:t>
              </a:r>
              <a:endParaRPr sz="1200" b="0" i="1" u="none" strike="noStrike" cap="none">
                <a:solidFill>
                  <a:schemeClr val="dk1"/>
                </a:solidFill>
                <a:latin typeface="Public Sans"/>
                <a:ea typeface="Public Sans"/>
                <a:cs typeface="Public Sans"/>
                <a:sym typeface="Public Sans"/>
              </a:endParaRPr>
            </a:p>
          </p:txBody>
        </p:sp>
        <p:sp>
          <p:nvSpPr>
            <p:cNvPr id="820" name="Google Shape;820;p275"/>
            <p:cNvSpPr/>
            <p:nvPr/>
          </p:nvSpPr>
          <p:spPr>
            <a:xfrm rot="-5400000">
              <a:off x="3941773" y="927732"/>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37" name="Google Shape;837;p275"/>
            <p:cNvSpPr/>
            <p:nvPr/>
          </p:nvSpPr>
          <p:spPr>
            <a:xfrm>
              <a:off x="4529278" y="136015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38" name="Google Shape;838;p275"/>
            <p:cNvSpPr/>
            <p:nvPr/>
          </p:nvSpPr>
          <p:spPr>
            <a:xfrm>
              <a:off x="4076309" y="136003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02</a:t>
              </a:r>
              <a:endParaRPr sz="1200" b="0" i="1" u="none" strike="noStrike" cap="none">
                <a:solidFill>
                  <a:schemeClr val="dk1"/>
                </a:solidFill>
                <a:latin typeface="Public Sans"/>
                <a:ea typeface="Public Sans"/>
                <a:cs typeface="Public Sans"/>
                <a:sym typeface="Public Sans"/>
              </a:endParaRPr>
            </a:p>
          </p:txBody>
        </p:sp>
        <p:sp>
          <p:nvSpPr>
            <p:cNvPr id="832" name="Google Shape;832;p275"/>
            <p:cNvSpPr/>
            <p:nvPr/>
          </p:nvSpPr>
          <p:spPr>
            <a:xfrm rot="-5400000">
              <a:off x="3941772" y="1535783"/>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39" name="Google Shape;839;p275"/>
            <p:cNvSpPr/>
            <p:nvPr/>
          </p:nvSpPr>
          <p:spPr>
            <a:xfrm>
              <a:off x="4529278" y="1968387"/>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0" name="Google Shape;840;p275"/>
            <p:cNvSpPr/>
            <p:nvPr/>
          </p:nvSpPr>
          <p:spPr>
            <a:xfrm>
              <a:off x="4076308" y="196814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03</a:t>
              </a:r>
              <a:endParaRPr sz="1200" b="0" i="1" u="none" strike="noStrike" cap="none">
                <a:solidFill>
                  <a:schemeClr val="dk1"/>
                </a:solidFill>
                <a:latin typeface="Public Sans"/>
                <a:ea typeface="Public Sans"/>
                <a:cs typeface="Public Sans"/>
                <a:sym typeface="Public Sans"/>
              </a:endParaRPr>
            </a:p>
          </p:txBody>
        </p:sp>
        <p:sp>
          <p:nvSpPr>
            <p:cNvPr id="822" name="Google Shape;822;p275"/>
            <p:cNvSpPr/>
            <p:nvPr/>
          </p:nvSpPr>
          <p:spPr>
            <a:xfrm rot="-5400000">
              <a:off x="3941771" y="2143956"/>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41" name="Google Shape;841;p275"/>
            <p:cNvSpPr/>
            <p:nvPr/>
          </p:nvSpPr>
          <p:spPr>
            <a:xfrm>
              <a:off x="4529278" y="2576743"/>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2" name="Google Shape;842;p275"/>
            <p:cNvSpPr/>
            <p:nvPr/>
          </p:nvSpPr>
          <p:spPr>
            <a:xfrm>
              <a:off x="4076307" y="2576377"/>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04</a:t>
              </a:r>
              <a:endParaRPr sz="1200" b="0" i="1" u="none" strike="noStrike" cap="none">
                <a:solidFill>
                  <a:schemeClr val="dk1"/>
                </a:solidFill>
                <a:latin typeface="Public Sans"/>
                <a:ea typeface="Public Sans"/>
                <a:cs typeface="Public Sans"/>
                <a:sym typeface="Public Sans"/>
              </a:endParaRPr>
            </a:p>
          </p:txBody>
        </p:sp>
        <p:sp>
          <p:nvSpPr>
            <p:cNvPr id="824" name="Google Shape;824;p275"/>
            <p:cNvSpPr/>
            <p:nvPr/>
          </p:nvSpPr>
          <p:spPr>
            <a:xfrm rot="-5400000">
              <a:off x="3941770" y="2752251"/>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43" name="Google Shape;843;p275"/>
            <p:cNvSpPr/>
            <p:nvPr/>
          </p:nvSpPr>
          <p:spPr>
            <a:xfrm>
              <a:off x="4529278" y="3185221"/>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4" name="Google Shape;844;p275"/>
            <p:cNvSpPr/>
            <p:nvPr/>
          </p:nvSpPr>
          <p:spPr>
            <a:xfrm>
              <a:off x="4076306" y="3184733"/>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05</a:t>
              </a:r>
              <a:endParaRPr sz="1200" b="0" i="1" u="none" strike="noStrike" cap="none">
                <a:solidFill>
                  <a:schemeClr val="dk1"/>
                </a:solidFill>
                <a:latin typeface="Public Sans"/>
                <a:ea typeface="Public Sans"/>
                <a:cs typeface="Public Sans"/>
                <a:sym typeface="Public Sans"/>
              </a:endParaRPr>
            </a:p>
          </p:txBody>
        </p:sp>
        <p:sp>
          <p:nvSpPr>
            <p:cNvPr id="830" name="Google Shape;830;p275"/>
            <p:cNvSpPr/>
            <p:nvPr/>
          </p:nvSpPr>
          <p:spPr>
            <a:xfrm rot="-5400000">
              <a:off x="3941769" y="3360668"/>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45" name="Google Shape;845;p275"/>
            <p:cNvSpPr/>
            <p:nvPr/>
          </p:nvSpPr>
          <p:spPr>
            <a:xfrm>
              <a:off x="4529278" y="3793821"/>
              <a:ext cx="3307470" cy="475949"/>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6" name="Google Shape;846;p275"/>
            <p:cNvSpPr/>
            <p:nvPr/>
          </p:nvSpPr>
          <p:spPr>
            <a:xfrm>
              <a:off x="4076305" y="3793211"/>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06</a:t>
              </a:r>
              <a:endParaRPr sz="1200" b="0" i="1" u="none" strike="noStrike" cap="none">
                <a:solidFill>
                  <a:schemeClr val="dk1"/>
                </a:solidFill>
                <a:latin typeface="Public Sans"/>
                <a:ea typeface="Public Sans"/>
                <a:cs typeface="Public Sans"/>
                <a:sym typeface="Public Sans"/>
              </a:endParaRPr>
            </a:p>
          </p:txBody>
        </p:sp>
        <p:sp>
          <p:nvSpPr>
            <p:cNvPr id="828" name="Google Shape;828;p275"/>
            <p:cNvSpPr/>
            <p:nvPr/>
          </p:nvSpPr>
          <p:spPr>
            <a:xfrm rot="-5400000">
              <a:off x="3941768" y="396920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847" name="Google Shape;847;p275"/>
            <p:cNvSpPr/>
            <p:nvPr/>
          </p:nvSpPr>
          <p:spPr>
            <a:xfrm>
              <a:off x="4529278" y="4402542"/>
              <a:ext cx="3307470" cy="4759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300" b="0" i="0" u="none" strike="noStrike" cap="none">
                <a:solidFill>
                  <a:schemeClr val="lt1"/>
                </a:solidFill>
                <a:latin typeface="Public Sans"/>
                <a:ea typeface="Public Sans"/>
                <a:cs typeface="Public Sans"/>
                <a:sym typeface="Public Sans"/>
              </a:endParaRPr>
            </a:p>
          </p:txBody>
        </p:sp>
        <p:sp>
          <p:nvSpPr>
            <p:cNvPr id="848" name="Google Shape;848;p275"/>
            <p:cNvSpPr/>
            <p:nvPr/>
          </p:nvSpPr>
          <p:spPr>
            <a:xfrm>
              <a:off x="4076304" y="4401810"/>
              <a:ext cx="475827" cy="475827"/>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200" b="0" i="1" u="none" strike="noStrike" cap="none">
                  <a:solidFill>
                    <a:schemeClr val="dk1"/>
                  </a:solidFill>
                  <a:latin typeface="Public Sans"/>
                  <a:ea typeface="Public Sans"/>
                  <a:cs typeface="Public Sans"/>
                  <a:sym typeface="Public Sans"/>
                </a:rPr>
                <a:t>07</a:t>
              </a:r>
              <a:endParaRPr sz="1200" b="0" i="1" u="none" strike="noStrike" cap="none">
                <a:solidFill>
                  <a:schemeClr val="dk1"/>
                </a:solidFill>
                <a:latin typeface="Public Sans"/>
                <a:ea typeface="Public Sans"/>
                <a:cs typeface="Public Sans"/>
                <a:sym typeface="Public Sans"/>
              </a:endParaRPr>
            </a:p>
          </p:txBody>
        </p:sp>
        <p:sp>
          <p:nvSpPr>
            <p:cNvPr id="826" name="Google Shape;826;p275"/>
            <p:cNvSpPr/>
            <p:nvPr/>
          </p:nvSpPr>
          <p:spPr>
            <a:xfrm rot="-5400000">
              <a:off x="3941767" y="4577867"/>
              <a:ext cx="144497" cy="124566"/>
            </a:xfrm>
            <a:prstGeom prst="triangle">
              <a:avLst>
                <a:gd name="adj" fmla="val 50000"/>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849" name="Google Shape;849;p275"/>
          <p:cNvSpPr txBox="1">
            <a:spLocks noGrp="1"/>
          </p:cNvSpPr>
          <p:nvPr>
            <p:ph type="body" idx="1"/>
          </p:nvPr>
        </p:nvSpPr>
        <p:spPr>
          <a:xfrm>
            <a:off x="1345189" y="26542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50" name="Google Shape;850;p275"/>
          <p:cNvSpPr txBox="1">
            <a:spLocks noGrp="1"/>
          </p:cNvSpPr>
          <p:nvPr>
            <p:ph type="body" idx="2"/>
          </p:nvPr>
        </p:nvSpPr>
        <p:spPr>
          <a:xfrm>
            <a:off x="5044082" y="26370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1" name="Google Shape;851;p275"/>
          <p:cNvSpPr txBox="1">
            <a:spLocks noGrp="1"/>
          </p:cNvSpPr>
          <p:nvPr>
            <p:ph type="body" idx="3"/>
          </p:nvPr>
        </p:nvSpPr>
        <p:spPr>
          <a:xfrm>
            <a:off x="5044082" y="808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2" name="Google Shape;852;p275"/>
          <p:cNvSpPr txBox="1">
            <a:spLocks noGrp="1"/>
          </p:cNvSpPr>
          <p:nvPr>
            <p:ph type="body" idx="4"/>
          </p:nvPr>
        </p:nvSpPr>
        <p:spPr>
          <a:xfrm>
            <a:off x="5044082" y="4465835"/>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3" name="Google Shape;853;p275"/>
          <p:cNvSpPr txBox="1">
            <a:spLocks noGrp="1"/>
          </p:cNvSpPr>
          <p:nvPr>
            <p:ph type="body" idx="5"/>
          </p:nvPr>
        </p:nvSpPr>
        <p:spPr>
          <a:xfrm>
            <a:off x="5044082" y="38562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4" name="Google Shape;854;p275"/>
          <p:cNvSpPr txBox="1">
            <a:spLocks noGrp="1"/>
          </p:cNvSpPr>
          <p:nvPr>
            <p:ph type="body" idx="6"/>
          </p:nvPr>
        </p:nvSpPr>
        <p:spPr>
          <a:xfrm>
            <a:off x="5044082" y="32466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5" name="Google Shape;855;p275"/>
          <p:cNvSpPr txBox="1">
            <a:spLocks noGrp="1"/>
          </p:cNvSpPr>
          <p:nvPr>
            <p:ph type="body" idx="7"/>
          </p:nvPr>
        </p:nvSpPr>
        <p:spPr>
          <a:xfrm>
            <a:off x="5044082" y="20274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856" name="Google Shape;856;p275"/>
          <p:cNvSpPr txBox="1">
            <a:spLocks noGrp="1"/>
          </p:cNvSpPr>
          <p:nvPr>
            <p:ph type="body" idx="8"/>
          </p:nvPr>
        </p:nvSpPr>
        <p:spPr>
          <a:xfrm>
            <a:off x="5044082" y="1417836"/>
            <a:ext cx="3070107" cy="358775"/>
          </a:xfrm>
          <a:prstGeom prst="rect">
            <a:avLst/>
          </a:prstGeom>
          <a:noFill/>
          <a:ln>
            <a:noFill/>
          </a:ln>
        </p:spPr>
        <p:txBody>
          <a:bodyPr spcFirstLastPara="1" wrap="square" lIns="91425" tIns="45700" rIns="91425" bIns="45700" anchor="ctr" anchorCtr="0">
            <a:normAutofit/>
          </a:bodyPr>
          <a:lstStyle>
            <a:lvl1pPr marL="457200" marR="0" lvl="0" indent="-228600" algn="l" rtl="0">
              <a:lnSpc>
                <a:spcPct val="100000"/>
              </a:lnSpc>
              <a:spcBef>
                <a:spcPts val="0"/>
              </a:spcBef>
              <a:spcAft>
                <a:spcPts val="0"/>
              </a:spcAft>
              <a:buClr>
                <a:schemeClr val="lt1"/>
              </a:buClr>
              <a:buSzPts val="1400"/>
              <a:buFont typeface="Arial"/>
              <a:buNone/>
              <a:defRPr sz="1300" b="1" i="0" u="none" strike="noStrike" cap="none">
                <a:solidFill>
                  <a:schemeClr val="lt1"/>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9">
    <p:spTree>
      <p:nvGrpSpPr>
        <p:cNvPr id="1" name="Shape 857"/>
        <p:cNvGrpSpPr/>
        <p:nvPr/>
      </p:nvGrpSpPr>
      <p:grpSpPr>
        <a:xfrm>
          <a:off x="0" y="0"/>
          <a:ext cx="0" cy="0"/>
          <a:chOff x="0" y="0"/>
          <a:chExt cx="0" cy="0"/>
        </a:xfrm>
      </p:grpSpPr>
      <p:sp>
        <p:nvSpPr>
          <p:cNvPr id="858" name="Google Shape;858;p276"/>
          <p:cNvSpPr/>
          <p:nvPr/>
        </p:nvSpPr>
        <p:spPr>
          <a:xfrm>
            <a:off x="0" y="1"/>
            <a:ext cx="9143999" cy="5143499"/>
          </a:xfrm>
          <a:prstGeom prst="rect">
            <a:avLst/>
          </a:prstGeom>
          <a:solidFill>
            <a:srgbClr val="F2F2F2">
              <a:alpha val="9490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859" name="Google Shape;859;p27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860" name="Google Shape;860;p27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61" name="Google Shape;861;p27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62" name="Google Shape;862;p276"/>
          <p:cNvGrpSpPr/>
          <p:nvPr/>
        </p:nvGrpSpPr>
        <p:grpSpPr>
          <a:xfrm>
            <a:off x="716012" y="759582"/>
            <a:ext cx="3556067" cy="4132337"/>
            <a:chOff x="520700" y="759582"/>
            <a:chExt cx="3556067" cy="4132337"/>
          </a:xfrm>
        </p:grpSpPr>
        <p:cxnSp>
          <p:nvCxnSpPr>
            <p:cNvPr id="863" name="Google Shape;863;p276"/>
            <p:cNvCxnSpPr>
              <a:stCxn id="864" idx="6"/>
              <a:endCxn id="865" idx="2"/>
            </p:cNvCxnSpPr>
            <p:nvPr/>
          </p:nvCxnSpPr>
          <p:spPr>
            <a:xfrm rot="10800000" flipH="1">
              <a:off x="2484438" y="9690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66" name="Google Shape;866;p276"/>
            <p:cNvCxnSpPr>
              <a:stCxn id="864" idx="6"/>
              <a:endCxn id="867" idx="2"/>
            </p:cNvCxnSpPr>
            <p:nvPr/>
          </p:nvCxnSpPr>
          <p:spPr>
            <a:xfrm rot="10800000" flipH="1">
              <a:off x="2484438" y="15882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68" name="Google Shape;868;p276"/>
            <p:cNvCxnSpPr>
              <a:stCxn id="864" idx="6"/>
              <a:endCxn id="869" idx="2"/>
            </p:cNvCxnSpPr>
            <p:nvPr/>
          </p:nvCxnSpPr>
          <p:spPr>
            <a:xfrm rot="10800000" flipH="1">
              <a:off x="2484438" y="2206551"/>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70" name="Google Shape;870;p276"/>
            <p:cNvCxnSpPr>
              <a:stCxn id="864" idx="6"/>
              <a:endCxn id="871" idx="2"/>
            </p:cNvCxnSpPr>
            <p:nvPr/>
          </p:nvCxnSpPr>
          <p:spPr>
            <a:xfrm>
              <a:off x="2484438" y="28257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72" name="Google Shape;872;p276"/>
            <p:cNvCxnSpPr>
              <a:stCxn id="864" idx="6"/>
              <a:endCxn id="873" idx="2"/>
            </p:cNvCxnSpPr>
            <p:nvPr/>
          </p:nvCxnSpPr>
          <p:spPr>
            <a:xfrm>
              <a:off x="2484438" y="28257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74" name="Google Shape;874;p276"/>
            <p:cNvCxnSpPr>
              <a:stCxn id="864" idx="6"/>
              <a:endCxn id="875" idx="2"/>
            </p:cNvCxnSpPr>
            <p:nvPr/>
          </p:nvCxnSpPr>
          <p:spPr>
            <a:xfrm>
              <a:off x="2484438" y="2825750"/>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876" name="Google Shape;876;p276"/>
            <p:cNvCxnSpPr>
              <a:endCxn id="877"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864" name="Google Shape;864;p276"/>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878" name="Google Shape;878;p276"/>
            <p:cNvGrpSpPr/>
            <p:nvPr/>
          </p:nvGrpSpPr>
          <p:grpSpPr>
            <a:xfrm>
              <a:off x="3420306" y="759582"/>
              <a:ext cx="656461" cy="4132337"/>
              <a:chOff x="3522182" y="752447"/>
              <a:chExt cx="656468" cy="4132036"/>
            </a:xfrm>
          </p:grpSpPr>
          <p:grpSp>
            <p:nvGrpSpPr>
              <p:cNvPr id="879" name="Google Shape;879;p276"/>
              <p:cNvGrpSpPr/>
              <p:nvPr/>
            </p:nvGrpSpPr>
            <p:grpSpPr>
              <a:xfrm>
                <a:off x="3522182" y="752447"/>
                <a:ext cx="656468" cy="419144"/>
                <a:chOff x="3522182" y="782927"/>
                <a:chExt cx="656468" cy="419144"/>
              </a:xfrm>
            </p:grpSpPr>
            <p:sp>
              <p:nvSpPr>
                <p:cNvPr id="865" name="Google Shape;865;p276"/>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80" name="Google Shape;880;p276"/>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a:p>
              </p:txBody>
            </p:sp>
          </p:grpSp>
          <p:grpSp>
            <p:nvGrpSpPr>
              <p:cNvPr id="881" name="Google Shape;881;p276"/>
              <p:cNvGrpSpPr/>
              <p:nvPr/>
            </p:nvGrpSpPr>
            <p:grpSpPr>
              <a:xfrm>
                <a:off x="3522182" y="1371527"/>
                <a:ext cx="656467" cy="419144"/>
                <a:chOff x="3522182" y="1395657"/>
                <a:chExt cx="656467" cy="419144"/>
              </a:xfrm>
            </p:grpSpPr>
            <p:sp>
              <p:nvSpPr>
                <p:cNvPr id="867" name="Google Shape;867;p276"/>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82" name="Google Shape;882;p276"/>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a:p>
              </p:txBody>
            </p:sp>
          </p:grpSp>
          <p:grpSp>
            <p:nvGrpSpPr>
              <p:cNvPr id="883" name="Google Shape;883;p276"/>
              <p:cNvGrpSpPr/>
              <p:nvPr/>
            </p:nvGrpSpPr>
            <p:grpSpPr>
              <a:xfrm>
                <a:off x="3522182" y="3228607"/>
                <a:ext cx="656467" cy="417878"/>
                <a:chOff x="3522182" y="3233686"/>
                <a:chExt cx="656467" cy="417878"/>
              </a:xfrm>
            </p:grpSpPr>
            <p:sp>
              <p:nvSpPr>
                <p:cNvPr id="875" name="Google Shape;875;p276"/>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84" name="Google Shape;884;p276"/>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a:p>
              </p:txBody>
            </p:sp>
          </p:grpSp>
          <p:grpSp>
            <p:nvGrpSpPr>
              <p:cNvPr id="885" name="Google Shape;885;p276"/>
              <p:cNvGrpSpPr/>
              <p:nvPr/>
            </p:nvGrpSpPr>
            <p:grpSpPr>
              <a:xfrm>
                <a:off x="3522182" y="3846259"/>
                <a:ext cx="656467" cy="419144"/>
                <a:chOff x="3522182" y="3844987"/>
                <a:chExt cx="656467" cy="419144"/>
              </a:xfrm>
            </p:grpSpPr>
            <p:sp>
              <p:nvSpPr>
                <p:cNvPr id="873" name="Google Shape;873;p276"/>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86" name="Google Shape;886;p276"/>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a:p>
              </p:txBody>
            </p:sp>
          </p:grpSp>
          <p:grpSp>
            <p:nvGrpSpPr>
              <p:cNvPr id="887" name="Google Shape;887;p276"/>
              <p:cNvGrpSpPr/>
              <p:nvPr/>
            </p:nvGrpSpPr>
            <p:grpSpPr>
              <a:xfrm>
                <a:off x="3522182" y="1990447"/>
                <a:ext cx="656467" cy="417878"/>
                <a:chOff x="3522182" y="2008227"/>
                <a:chExt cx="656467" cy="417878"/>
              </a:xfrm>
            </p:grpSpPr>
            <p:sp>
              <p:nvSpPr>
                <p:cNvPr id="869" name="Google Shape;869;p276"/>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88" name="Google Shape;888;p276"/>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a:p>
              </p:txBody>
            </p:sp>
          </p:grpSp>
          <p:grpSp>
            <p:nvGrpSpPr>
              <p:cNvPr id="889" name="Google Shape;889;p276"/>
              <p:cNvGrpSpPr/>
              <p:nvPr/>
            </p:nvGrpSpPr>
            <p:grpSpPr>
              <a:xfrm>
                <a:off x="3522182" y="2609527"/>
                <a:ext cx="656467" cy="417878"/>
                <a:chOff x="3522182" y="2620957"/>
                <a:chExt cx="656467" cy="417878"/>
              </a:xfrm>
            </p:grpSpPr>
            <p:sp>
              <p:nvSpPr>
                <p:cNvPr id="877" name="Google Shape;877;p276"/>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0" name="Google Shape;890;p276"/>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a:p>
              </p:txBody>
            </p:sp>
          </p:grpSp>
          <p:grpSp>
            <p:nvGrpSpPr>
              <p:cNvPr id="891" name="Google Shape;891;p276"/>
              <p:cNvGrpSpPr/>
              <p:nvPr/>
            </p:nvGrpSpPr>
            <p:grpSpPr>
              <a:xfrm>
                <a:off x="3522182" y="4465339"/>
                <a:ext cx="656467" cy="419144"/>
                <a:chOff x="3522182" y="4457719"/>
                <a:chExt cx="656467" cy="419144"/>
              </a:xfrm>
            </p:grpSpPr>
            <p:sp>
              <p:nvSpPr>
                <p:cNvPr id="871" name="Google Shape;871;p276"/>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892" name="Google Shape;892;p276"/>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a:p>
              </p:txBody>
            </p:sp>
          </p:grpSp>
        </p:grpSp>
      </p:grpSp>
      <p:sp>
        <p:nvSpPr>
          <p:cNvPr id="893" name="Google Shape;893;p276"/>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94" name="Google Shape;894;p276"/>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95" name="Google Shape;895;p276"/>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96" name="Google Shape;896;p276"/>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97" name="Google Shape;897;p276"/>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98" name="Google Shape;898;p276"/>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99" name="Google Shape;899;p276"/>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00" name="Google Shape;900;p276"/>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0">
    <p:spTree>
      <p:nvGrpSpPr>
        <p:cNvPr id="1" name="Shape 901"/>
        <p:cNvGrpSpPr/>
        <p:nvPr/>
      </p:nvGrpSpPr>
      <p:grpSpPr>
        <a:xfrm>
          <a:off x="0" y="0"/>
          <a:ext cx="0" cy="0"/>
          <a:chOff x="0" y="0"/>
          <a:chExt cx="0" cy="0"/>
        </a:xfrm>
      </p:grpSpPr>
      <p:sp>
        <p:nvSpPr>
          <p:cNvPr id="902" name="Google Shape;902;p277"/>
          <p:cNvSpPr/>
          <p:nvPr/>
        </p:nvSpPr>
        <p:spPr>
          <a:xfrm>
            <a:off x="0" y="1"/>
            <a:ext cx="9143999" cy="5143499"/>
          </a:xfrm>
          <a:prstGeom prst="rect">
            <a:avLst/>
          </a:prstGeom>
          <a:solidFill>
            <a:srgbClr val="F2F2F2">
              <a:alpha val="9490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03" name="Google Shape;903;p27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04" name="Google Shape;904;p27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05" name="Google Shape;905;p27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06" name="Google Shape;906;p277"/>
          <p:cNvGrpSpPr/>
          <p:nvPr/>
        </p:nvGrpSpPr>
        <p:grpSpPr>
          <a:xfrm>
            <a:off x="716012" y="759582"/>
            <a:ext cx="3556067" cy="4132337"/>
            <a:chOff x="520700" y="759582"/>
            <a:chExt cx="3556067" cy="4132337"/>
          </a:xfrm>
        </p:grpSpPr>
        <p:cxnSp>
          <p:nvCxnSpPr>
            <p:cNvPr id="907" name="Google Shape;907;p277"/>
            <p:cNvCxnSpPr>
              <a:stCxn id="908" idx="6"/>
              <a:endCxn id="909" idx="2"/>
            </p:cNvCxnSpPr>
            <p:nvPr/>
          </p:nvCxnSpPr>
          <p:spPr>
            <a:xfrm rot="10800000" flipH="1">
              <a:off x="2484438" y="9690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0" name="Google Shape;910;p277"/>
            <p:cNvCxnSpPr>
              <a:stCxn id="908" idx="6"/>
              <a:endCxn id="911" idx="2"/>
            </p:cNvCxnSpPr>
            <p:nvPr/>
          </p:nvCxnSpPr>
          <p:spPr>
            <a:xfrm rot="10800000" flipH="1">
              <a:off x="2484438" y="15882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2" name="Google Shape;912;p277"/>
            <p:cNvCxnSpPr>
              <a:stCxn id="908" idx="6"/>
              <a:endCxn id="913" idx="2"/>
            </p:cNvCxnSpPr>
            <p:nvPr/>
          </p:nvCxnSpPr>
          <p:spPr>
            <a:xfrm rot="10800000" flipH="1">
              <a:off x="2484438" y="2206551"/>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4" name="Google Shape;914;p277"/>
            <p:cNvCxnSpPr>
              <a:stCxn id="908" idx="6"/>
              <a:endCxn id="915" idx="2"/>
            </p:cNvCxnSpPr>
            <p:nvPr/>
          </p:nvCxnSpPr>
          <p:spPr>
            <a:xfrm>
              <a:off x="2484438" y="28257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6" name="Google Shape;916;p277"/>
            <p:cNvCxnSpPr>
              <a:stCxn id="908" idx="6"/>
              <a:endCxn id="917" idx="2"/>
            </p:cNvCxnSpPr>
            <p:nvPr/>
          </p:nvCxnSpPr>
          <p:spPr>
            <a:xfrm>
              <a:off x="2484438" y="28257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18" name="Google Shape;918;p277"/>
            <p:cNvCxnSpPr>
              <a:stCxn id="908" idx="6"/>
              <a:endCxn id="919" idx="2"/>
            </p:cNvCxnSpPr>
            <p:nvPr/>
          </p:nvCxnSpPr>
          <p:spPr>
            <a:xfrm>
              <a:off x="2484438" y="2825750"/>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20" name="Google Shape;920;p277"/>
            <p:cNvCxnSpPr>
              <a:endCxn id="921"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08" name="Google Shape;908;p277"/>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22" name="Google Shape;922;p277"/>
            <p:cNvGrpSpPr/>
            <p:nvPr/>
          </p:nvGrpSpPr>
          <p:grpSpPr>
            <a:xfrm>
              <a:off x="3420306" y="759582"/>
              <a:ext cx="656461" cy="4132337"/>
              <a:chOff x="3522182" y="752447"/>
              <a:chExt cx="656468" cy="4132036"/>
            </a:xfrm>
          </p:grpSpPr>
          <p:grpSp>
            <p:nvGrpSpPr>
              <p:cNvPr id="923" name="Google Shape;923;p277"/>
              <p:cNvGrpSpPr/>
              <p:nvPr/>
            </p:nvGrpSpPr>
            <p:grpSpPr>
              <a:xfrm>
                <a:off x="3522182" y="752447"/>
                <a:ext cx="656468" cy="419144"/>
                <a:chOff x="3522182" y="782927"/>
                <a:chExt cx="656468" cy="419144"/>
              </a:xfrm>
            </p:grpSpPr>
            <p:sp>
              <p:nvSpPr>
                <p:cNvPr id="909" name="Google Shape;909;p277"/>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24" name="Google Shape;924;p277"/>
                <p:cNvSpPr/>
                <p:nvPr/>
              </p:nvSpPr>
              <p:spPr>
                <a:xfrm>
                  <a:off x="3759471" y="782927"/>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a:p>
              </p:txBody>
            </p:sp>
          </p:grpSp>
          <p:grpSp>
            <p:nvGrpSpPr>
              <p:cNvPr id="925" name="Google Shape;925;p277"/>
              <p:cNvGrpSpPr/>
              <p:nvPr/>
            </p:nvGrpSpPr>
            <p:grpSpPr>
              <a:xfrm>
                <a:off x="3522182" y="1371527"/>
                <a:ext cx="656467" cy="419144"/>
                <a:chOff x="3522182" y="1395657"/>
                <a:chExt cx="656467" cy="419144"/>
              </a:xfrm>
            </p:grpSpPr>
            <p:sp>
              <p:nvSpPr>
                <p:cNvPr id="911" name="Google Shape;911;p277"/>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26" name="Google Shape;926;p277"/>
                <p:cNvSpPr/>
                <p:nvPr/>
              </p:nvSpPr>
              <p:spPr>
                <a:xfrm>
                  <a:off x="3759470" y="139565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a:p>
              </p:txBody>
            </p:sp>
          </p:grpSp>
          <p:grpSp>
            <p:nvGrpSpPr>
              <p:cNvPr id="927" name="Google Shape;927;p277"/>
              <p:cNvGrpSpPr/>
              <p:nvPr/>
            </p:nvGrpSpPr>
            <p:grpSpPr>
              <a:xfrm>
                <a:off x="3522182" y="3228607"/>
                <a:ext cx="656467" cy="417878"/>
                <a:chOff x="3522182" y="3233686"/>
                <a:chExt cx="656467" cy="417878"/>
              </a:xfrm>
            </p:grpSpPr>
            <p:sp>
              <p:nvSpPr>
                <p:cNvPr id="919" name="Google Shape;919;p277"/>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28" name="Google Shape;928;p277"/>
                <p:cNvSpPr/>
                <p:nvPr/>
              </p:nvSpPr>
              <p:spPr>
                <a:xfrm>
                  <a:off x="3759470" y="3233686"/>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a:p>
              </p:txBody>
            </p:sp>
          </p:grpSp>
          <p:grpSp>
            <p:nvGrpSpPr>
              <p:cNvPr id="929" name="Google Shape;929;p277"/>
              <p:cNvGrpSpPr/>
              <p:nvPr/>
            </p:nvGrpSpPr>
            <p:grpSpPr>
              <a:xfrm>
                <a:off x="3522182" y="3846259"/>
                <a:ext cx="656467" cy="419144"/>
                <a:chOff x="3522182" y="3844987"/>
                <a:chExt cx="656467" cy="419144"/>
              </a:xfrm>
            </p:grpSpPr>
            <p:sp>
              <p:nvSpPr>
                <p:cNvPr id="917" name="Google Shape;917;p277"/>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0" name="Google Shape;930;p277"/>
                <p:cNvSpPr/>
                <p:nvPr/>
              </p:nvSpPr>
              <p:spPr>
                <a:xfrm>
                  <a:off x="3759470" y="3844987"/>
                  <a:ext cx="419179" cy="419144"/>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a:p>
              </p:txBody>
            </p:sp>
          </p:grpSp>
          <p:grpSp>
            <p:nvGrpSpPr>
              <p:cNvPr id="931" name="Google Shape;931;p277"/>
              <p:cNvGrpSpPr/>
              <p:nvPr/>
            </p:nvGrpSpPr>
            <p:grpSpPr>
              <a:xfrm>
                <a:off x="3522182" y="1990447"/>
                <a:ext cx="656467" cy="417878"/>
                <a:chOff x="3522182" y="2008227"/>
                <a:chExt cx="656467" cy="417878"/>
              </a:xfrm>
            </p:grpSpPr>
            <p:sp>
              <p:nvSpPr>
                <p:cNvPr id="913" name="Google Shape;913;p277"/>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2" name="Google Shape;932;p277"/>
                <p:cNvSpPr/>
                <p:nvPr/>
              </p:nvSpPr>
              <p:spPr>
                <a:xfrm>
                  <a:off x="3759470" y="2008227"/>
                  <a:ext cx="419179" cy="417878"/>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a:p>
              </p:txBody>
            </p:sp>
          </p:grpSp>
          <p:grpSp>
            <p:nvGrpSpPr>
              <p:cNvPr id="933" name="Google Shape;933;p277"/>
              <p:cNvGrpSpPr/>
              <p:nvPr/>
            </p:nvGrpSpPr>
            <p:grpSpPr>
              <a:xfrm>
                <a:off x="3522182" y="2609527"/>
                <a:ext cx="656467" cy="417878"/>
                <a:chOff x="3522182" y="2620957"/>
                <a:chExt cx="656467" cy="417878"/>
              </a:xfrm>
            </p:grpSpPr>
            <p:sp>
              <p:nvSpPr>
                <p:cNvPr id="921" name="Google Shape;921;p277"/>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4" name="Google Shape;934;p277"/>
                <p:cNvSpPr/>
                <p:nvPr/>
              </p:nvSpPr>
              <p:spPr>
                <a:xfrm>
                  <a:off x="3759470" y="2620957"/>
                  <a:ext cx="419179" cy="417878"/>
                </a:xfrm>
                <a:prstGeom prst="ellipse">
                  <a:avLst/>
                </a:pr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a:p>
              </p:txBody>
            </p:sp>
          </p:grpSp>
          <p:grpSp>
            <p:nvGrpSpPr>
              <p:cNvPr id="935" name="Google Shape;935;p277"/>
              <p:cNvGrpSpPr/>
              <p:nvPr/>
            </p:nvGrpSpPr>
            <p:grpSpPr>
              <a:xfrm>
                <a:off x="3522182" y="4465339"/>
                <a:ext cx="656467" cy="419144"/>
                <a:chOff x="3522182" y="4457719"/>
                <a:chExt cx="656467" cy="419144"/>
              </a:xfrm>
            </p:grpSpPr>
            <p:sp>
              <p:nvSpPr>
                <p:cNvPr id="915" name="Google Shape;915;p277"/>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36" name="Google Shape;936;p277"/>
                <p:cNvSpPr/>
                <p:nvPr/>
              </p:nvSpPr>
              <p:spPr>
                <a:xfrm>
                  <a:off x="3759470" y="4457719"/>
                  <a:ext cx="419179" cy="419144"/>
                </a:xfrm>
                <a:prstGeom prst="ellipse">
                  <a:avLst/>
                </a:prstGeom>
                <a:solidFill>
                  <a:schemeClr val="dk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a:p>
              </p:txBody>
            </p:sp>
          </p:grpSp>
        </p:grpSp>
      </p:grpSp>
      <p:sp>
        <p:nvSpPr>
          <p:cNvPr id="937" name="Google Shape;937;p277"/>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38" name="Google Shape;938;p277"/>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39" name="Google Shape;939;p277"/>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40" name="Google Shape;940;p277"/>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41" name="Google Shape;941;p277"/>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42" name="Google Shape;942;p277"/>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43" name="Google Shape;943;p277"/>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44" name="Google Shape;944;p277"/>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1">
    <p:spTree>
      <p:nvGrpSpPr>
        <p:cNvPr id="1" name="Shape 945"/>
        <p:cNvGrpSpPr/>
        <p:nvPr/>
      </p:nvGrpSpPr>
      <p:grpSpPr>
        <a:xfrm>
          <a:off x="0" y="0"/>
          <a:ext cx="0" cy="0"/>
          <a:chOff x="0" y="0"/>
          <a:chExt cx="0" cy="0"/>
        </a:xfrm>
      </p:grpSpPr>
      <p:sp>
        <p:nvSpPr>
          <p:cNvPr id="946" name="Google Shape;946;p278"/>
          <p:cNvSpPr/>
          <p:nvPr/>
        </p:nvSpPr>
        <p:spPr>
          <a:xfrm>
            <a:off x="0" y="1"/>
            <a:ext cx="9143999" cy="5143499"/>
          </a:xfrm>
          <a:prstGeom prst="rect">
            <a:avLst/>
          </a:prstGeom>
          <a:solidFill>
            <a:srgbClr val="F2F2F2">
              <a:alpha val="9490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050"/>
              <a:buFont typeface="Calibri"/>
              <a:buNone/>
            </a:pPr>
            <a:endParaRPr sz="1050" b="1" i="0" u="none" strike="noStrike" cap="none">
              <a:solidFill>
                <a:schemeClr val="lt1"/>
              </a:solidFill>
              <a:latin typeface="Public Sans"/>
              <a:ea typeface="Public Sans"/>
              <a:cs typeface="Public Sans"/>
              <a:sym typeface="Public Sans"/>
            </a:endParaRPr>
          </a:p>
        </p:txBody>
      </p:sp>
      <p:pic>
        <p:nvPicPr>
          <p:cNvPr id="947" name="Google Shape;947;p27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48" name="Google Shape;948;p27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49" name="Google Shape;949;p27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50" name="Google Shape;950;p278"/>
          <p:cNvGrpSpPr/>
          <p:nvPr/>
        </p:nvGrpSpPr>
        <p:grpSpPr>
          <a:xfrm>
            <a:off x="716012" y="759582"/>
            <a:ext cx="3556067" cy="4132337"/>
            <a:chOff x="520700" y="759582"/>
            <a:chExt cx="3556067" cy="4132337"/>
          </a:xfrm>
        </p:grpSpPr>
        <p:cxnSp>
          <p:nvCxnSpPr>
            <p:cNvPr id="951" name="Google Shape;951;p278"/>
            <p:cNvCxnSpPr>
              <a:stCxn id="952" idx="6"/>
              <a:endCxn id="953" idx="2"/>
            </p:cNvCxnSpPr>
            <p:nvPr/>
          </p:nvCxnSpPr>
          <p:spPr>
            <a:xfrm rot="10800000" flipH="1">
              <a:off x="2484438" y="9690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54" name="Google Shape;954;p278"/>
            <p:cNvCxnSpPr>
              <a:stCxn id="952" idx="6"/>
              <a:endCxn id="955" idx="2"/>
            </p:cNvCxnSpPr>
            <p:nvPr/>
          </p:nvCxnSpPr>
          <p:spPr>
            <a:xfrm rot="10800000" flipH="1">
              <a:off x="2484438" y="15882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56" name="Google Shape;956;p278"/>
            <p:cNvCxnSpPr>
              <a:stCxn id="952" idx="6"/>
              <a:endCxn id="957" idx="2"/>
            </p:cNvCxnSpPr>
            <p:nvPr/>
          </p:nvCxnSpPr>
          <p:spPr>
            <a:xfrm rot="10800000" flipH="1">
              <a:off x="2484438" y="2206551"/>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58" name="Google Shape;958;p278"/>
            <p:cNvCxnSpPr>
              <a:stCxn id="952" idx="6"/>
              <a:endCxn id="959" idx="2"/>
            </p:cNvCxnSpPr>
            <p:nvPr/>
          </p:nvCxnSpPr>
          <p:spPr>
            <a:xfrm>
              <a:off x="2484438" y="2825751"/>
              <a:ext cx="9360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60" name="Google Shape;960;p278"/>
            <p:cNvCxnSpPr>
              <a:stCxn id="952" idx="6"/>
              <a:endCxn id="961" idx="2"/>
            </p:cNvCxnSpPr>
            <p:nvPr/>
          </p:nvCxnSpPr>
          <p:spPr>
            <a:xfrm>
              <a:off x="2484438" y="2825751"/>
              <a:ext cx="9360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62" name="Google Shape;962;p278"/>
            <p:cNvCxnSpPr>
              <a:stCxn id="952" idx="6"/>
              <a:endCxn id="963" idx="2"/>
            </p:cNvCxnSpPr>
            <p:nvPr/>
          </p:nvCxnSpPr>
          <p:spPr>
            <a:xfrm>
              <a:off x="2484438" y="2825750"/>
              <a:ext cx="9360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64" name="Google Shape;964;p278"/>
            <p:cNvCxnSpPr>
              <a:endCxn id="965" idx="2"/>
            </p:cNvCxnSpPr>
            <p:nvPr/>
          </p:nvCxnSpPr>
          <p:spPr>
            <a:xfrm>
              <a:off x="2484306" y="2825752"/>
              <a:ext cx="936000" cy="0"/>
            </a:xfrm>
            <a:prstGeom prst="straightConnector1">
              <a:avLst/>
            </a:prstGeom>
            <a:noFill/>
            <a:ln w="12700" cap="flat" cmpd="sng">
              <a:solidFill>
                <a:srgbClr val="D8D8D8"/>
              </a:solidFill>
              <a:prstDash val="solid"/>
              <a:round/>
              <a:headEnd type="none" w="sm" len="sm"/>
              <a:tailEnd type="none" w="sm" len="sm"/>
            </a:ln>
          </p:spPr>
        </p:cxnSp>
        <p:sp>
          <p:nvSpPr>
            <p:cNvPr id="952" name="Google Shape;952;p278"/>
            <p:cNvSpPr/>
            <p:nvPr/>
          </p:nvSpPr>
          <p:spPr>
            <a:xfrm>
              <a:off x="520700" y="1843088"/>
              <a:ext cx="1963738" cy="1965325"/>
            </a:xfrm>
            <a:prstGeom prst="ellipse">
              <a:avLst/>
            </a:prstGeom>
            <a:solidFill>
              <a:srgbClr val="F2F2F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grpSp>
          <p:nvGrpSpPr>
            <p:cNvPr id="966" name="Google Shape;966;p278"/>
            <p:cNvGrpSpPr/>
            <p:nvPr/>
          </p:nvGrpSpPr>
          <p:grpSpPr>
            <a:xfrm>
              <a:off x="3420306" y="759582"/>
              <a:ext cx="656461" cy="4132337"/>
              <a:chOff x="3522182" y="752447"/>
              <a:chExt cx="656468" cy="4132036"/>
            </a:xfrm>
          </p:grpSpPr>
          <p:grpSp>
            <p:nvGrpSpPr>
              <p:cNvPr id="967" name="Google Shape;967;p278"/>
              <p:cNvGrpSpPr/>
              <p:nvPr/>
            </p:nvGrpSpPr>
            <p:grpSpPr>
              <a:xfrm>
                <a:off x="3522182" y="752447"/>
                <a:ext cx="656468" cy="419144"/>
                <a:chOff x="3522182" y="782927"/>
                <a:chExt cx="656468" cy="419144"/>
              </a:xfrm>
            </p:grpSpPr>
            <p:sp>
              <p:nvSpPr>
                <p:cNvPr id="953" name="Google Shape;953;p278"/>
                <p:cNvSpPr/>
                <p:nvPr/>
              </p:nvSpPr>
              <p:spPr>
                <a:xfrm>
                  <a:off x="3522182" y="93415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68" name="Google Shape;968;p278"/>
                <p:cNvSpPr/>
                <p:nvPr/>
              </p:nvSpPr>
              <p:spPr>
                <a:xfrm>
                  <a:off x="3759471" y="782927"/>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1</a:t>
                  </a:r>
                  <a:endParaRPr/>
                </a:p>
              </p:txBody>
            </p:sp>
          </p:grpSp>
          <p:grpSp>
            <p:nvGrpSpPr>
              <p:cNvPr id="969" name="Google Shape;969;p278"/>
              <p:cNvGrpSpPr/>
              <p:nvPr/>
            </p:nvGrpSpPr>
            <p:grpSpPr>
              <a:xfrm>
                <a:off x="3522182" y="1371527"/>
                <a:ext cx="656467" cy="419144"/>
                <a:chOff x="3522182" y="1395657"/>
                <a:chExt cx="656467" cy="419144"/>
              </a:xfrm>
            </p:grpSpPr>
            <p:sp>
              <p:nvSpPr>
                <p:cNvPr id="955" name="Google Shape;955;p278"/>
                <p:cNvSpPr/>
                <p:nvPr/>
              </p:nvSpPr>
              <p:spPr>
                <a:xfrm>
                  <a:off x="3522182" y="1546889"/>
                  <a:ext cx="115799" cy="11668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0" name="Google Shape;970;p278"/>
                <p:cNvSpPr/>
                <p:nvPr/>
              </p:nvSpPr>
              <p:spPr>
                <a:xfrm>
                  <a:off x="3759470" y="139565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2</a:t>
                  </a:r>
                  <a:endParaRPr/>
                </a:p>
              </p:txBody>
            </p:sp>
          </p:grpSp>
          <p:grpSp>
            <p:nvGrpSpPr>
              <p:cNvPr id="971" name="Google Shape;971;p278"/>
              <p:cNvGrpSpPr/>
              <p:nvPr/>
            </p:nvGrpSpPr>
            <p:grpSpPr>
              <a:xfrm>
                <a:off x="3522182" y="3228607"/>
                <a:ext cx="656467" cy="417878"/>
                <a:chOff x="3522182" y="3233686"/>
                <a:chExt cx="656467" cy="417878"/>
              </a:xfrm>
            </p:grpSpPr>
            <p:sp>
              <p:nvSpPr>
                <p:cNvPr id="963" name="Google Shape;963;p278"/>
                <p:cNvSpPr/>
                <p:nvPr/>
              </p:nvSpPr>
              <p:spPr>
                <a:xfrm>
                  <a:off x="3522182" y="3384730"/>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2" name="Google Shape;972;p278"/>
                <p:cNvSpPr/>
                <p:nvPr/>
              </p:nvSpPr>
              <p:spPr>
                <a:xfrm>
                  <a:off x="3759470" y="3233686"/>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5</a:t>
                  </a:r>
                  <a:endParaRPr/>
                </a:p>
              </p:txBody>
            </p:sp>
          </p:grpSp>
          <p:grpSp>
            <p:nvGrpSpPr>
              <p:cNvPr id="973" name="Google Shape;973;p278"/>
              <p:cNvGrpSpPr/>
              <p:nvPr/>
            </p:nvGrpSpPr>
            <p:grpSpPr>
              <a:xfrm>
                <a:off x="3522182" y="3846259"/>
                <a:ext cx="656467" cy="419144"/>
                <a:chOff x="3522182" y="3844987"/>
                <a:chExt cx="656467" cy="419144"/>
              </a:xfrm>
            </p:grpSpPr>
            <p:sp>
              <p:nvSpPr>
                <p:cNvPr id="961" name="Google Shape;961;p278"/>
                <p:cNvSpPr/>
                <p:nvPr/>
              </p:nvSpPr>
              <p:spPr>
                <a:xfrm>
                  <a:off x="3522182" y="3996218"/>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4" name="Google Shape;974;p278"/>
                <p:cNvSpPr/>
                <p:nvPr/>
              </p:nvSpPr>
              <p:spPr>
                <a:xfrm>
                  <a:off x="3759470" y="3844987"/>
                  <a:ext cx="419179" cy="419144"/>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6</a:t>
                  </a:r>
                  <a:endParaRPr/>
                </a:p>
              </p:txBody>
            </p:sp>
          </p:grpSp>
          <p:grpSp>
            <p:nvGrpSpPr>
              <p:cNvPr id="975" name="Google Shape;975;p278"/>
              <p:cNvGrpSpPr/>
              <p:nvPr/>
            </p:nvGrpSpPr>
            <p:grpSpPr>
              <a:xfrm>
                <a:off x="3522182" y="1990447"/>
                <a:ext cx="656467" cy="417878"/>
                <a:chOff x="3522182" y="2008227"/>
                <a:chExt cx="656467" cy="417878"/>
              </a:xfrm>
            </p:grpSpPr>
            <p:sp>
              <p:nvSpPr>
                <p:cNvPr id="957" name="Google Shape;957;p278"/>
                <p:cNvSpPr/>
                <p:nvPr/>
              </p:nvSpPr>
              <p:spPr>
                <a:xfrm>
                  <a:off x="3522182" y="215927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6" name="Google Shape;976;p278"/>
                <p:cNvSpPr/>
                <p:nvPr/>
              </p:nvSpPr>
              <p:spPr>
                <a:xfrm>
                  <a:off x="3759470" y="2008227"/>
                  <a:ext cx="419179" cy="417878"/>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3</a:t>
                  </a:r>
                  <a:endParaRPr/>
                </a:p>
              </p:txBody>
            </p:sp>
          </p:grpSp>
          <p:grpSp>
            <p:nvGrpSpPr>
              <p:cNvPr id="977" name="Google Shape;977;p278"/>
              <p:cNvGrpSpPr/>
              <p:nvPr/>
            </p:nvGrpSpPr>
            <p:grpSpPr>
              <a:xfrm>
                <a:off x="3522182" y="2609527"/>
                <a:ext cx="656467" cy="417878"/>
                <a:chOff x="3522182" y="2620957"/>
                <a:chExt cx="656467" cy="417878"/>
              </a:xfrm>
            </p:grpSpPr>
            <p:sp>
              <p:nvSpPr>
                <p:cNvPr id="965" name="Google Shape;965;p278"/>
                <p:cNvSpPr/>
                <p:nvPr/>
              </p:nvSpPr>
              <p:spPr>
                <a:xfrm>
                  <a:off x="3522182" y="2772001"/>
                  <a:ext cx="115799" cy="115790"/>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78" name="Google Shape;978;p278"/>
                <p:cNvSpPr/>
                <p:nvPr/>
              </p:nvSpPr>
              <p:spPr>
                <a:xfrm>
                  <a:off x="3759470" y="2620957"/>
                  <a:ext cx="419179" cy="417878"/>
                </a:xfrm>
                <a:prstGeom prst="ellipse">
                  <a:avLst/>
                </a:prstGeom>
                <a:solidFill>
                  <a:schemeClr val="lt2"/>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4</a:t>
                  </a:r>
                  <a:endParaRPr/>
                </a:p>
              </p:txBody>
            </p:sp>
          </p:grpSp>
          <p:grpSp>
            <p:nvGrpSpPr>
              <p:cNvPr id="979" name="Google Shape;979;p278"/>
              <p:cNvGrpSpPr/>
              <p:nvPr/>
            </p:nvGrpSpPr>
            <p:grpSpPr>
              <a:xfrm>
                <a:off x="3522182" y="4465339"/>
                <a:ext cx="656467" cy="419144"/>
                <a:chOff x="3522182" y="4457719"/>
                <a:chExt cx="656467" cy="419144"/>
              </a:xfrm>
            </p:grpSpPr>
            <p:sp>
              <p:nvSpPr>
                <p:cNvPr id="959" name="Google Shape;959;p278"/>
                <p:cNvSpPr/>
                <p:nvPr/>
              </p:nvSpPr>
              <p:spPr>
                <a:xfrm>
                  <a:off x="3522182" y="4608950"/>
                  <a:ext cx="115799" cy="116682"/>
                </a:xfrm>
                <a:prstGeom prst="ellipse">
                  <a:avLst/>
                </a:prstGeom>
                <a:solidFill>
                  <a:srgbClr val="D8D8D8"/>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80" name="Google Shape;980;p278"/>
                <p:cNvSpPr/>
                <p:nvPr/>
              </p:nvSpPr>
              <p:spPr>
                <a:xfrm>
                  <a:off x="3759470" y="4457719"/>
                  <a:ext cx="419179" cy="419144"/>
                </a:xfrm>
                <a:prstGeom prst="ellipse">
                  <a:avLst/>
                </a:pr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US" sz="900" b="1" i="1" u="none" strike="noStrike" cap="none">
                      <a:solidFill>
                        <a:schemeClr val="lt1"/>
                      </a:solidFill>
                      <a:latin typeface="Public Sans"/>
                      <a:ea typeface="Public Sans"/>
                      <a:cs typeface="Public Sans"/>
                      <a:sym typeface="Public Sans"/>
                    </a:rPr>
                    <a:t>7</a:t>
                  </a:r>
                  <a:endParaRPr/>
                </a:p>
              </p:txBody>
            </p:sp>
          </p:grpSp>
        </p:grpSp>
      </p:grpSp>
      <p:sp>
        <p:nvSpPr>
          <p:cNvPr id="981" name="Google Shape;981;p278"/>
          <p:cNvSpPr txBox="1">
            <a:spLocks noGrp="1"/>
          </p:cNvSpPr>
          <p:nvPr>
            <p:ph type="body" idx="1"/>
          </p:nvPr>
        </p:nvSpPr>
        <p:spPr>
          <a:xfrm>
            <a:off x="840506" y="266571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82" name="Google Shape;982;p278"/>
          <p:cNvSpPr txBox="1">
            <a:spLocks noGrp="1"/>
          </p:cNvSpPr>
          <p:nvPr>
            <p:ph type="body" idx="2"/>
          </p:nvPr>
        </p:nvSpPr>
        <p:spPr>
          <a:xfrm>
            <a:off x="4414166"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83" name="Google Shape;983;p278"/>
          <p:cNvSpPr txBox="1">
            <a:spLocks noGrp="1"/>
          </p:cNvSpPr>
          <p:nvPr>
            <p:ph type="body" idx="3"/>
          </p:nvPr>
        </p:nvSpPr>
        <p:spPr>
          <a:xfrm>
            <a:off x="4414166"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84" name="Google Shape;984;p278"/>
          <p:cNvSpPr txBox="1">
            <a:spLocks noGrp="1"/>
          </p:cNvSpPr>
          <p:nvPr>
            <p:ph type="body" idx="4"/>
          </p:nvPr>
        </p:nvSpPr>
        <p:spPr>
          <a:xfrm>
            <a:off x="4414166"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85" name="Google Shape;985;p278"/>
          <p:cNvSpPr txBox="1">
            <a:spLocks noGrp="1"/>
          </p:cNvSpPr>
          <p:nvPr>
            <p:ph type="body" idx="5"/>
          </p:nvPr>
        </p:nvSpPr>
        <p:spPr>
          <a:xfrm>
            <a:off x="4414166"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86" name="Google Shape;986;p278"/>
          <p:cNvSpPr txBox="1">
            <a:spLocks noGrp="1"/>
          </p:cNvSpPr>
          <p:nvPr>
            <p:ph type="body" idx="6"/>
          </p:nvPr>
        </p:nvSpPr>
        <p:spPr>
          <a:xfrm>
            <a:off x="4414166"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87" name="Google Shape;987;p278"/>
          <p:cNvSpPr txBox="1">
            <a:spLocks noGrp="1"/>
          </p:cNvSpPr>
          <p:nvPr>
            <p:ph type="body" idx="7"/>
          </p:nvPr>
        </p:nvSpPr>
        <p:spPr>
          <a:xfrm>
            <a:off x="4414166"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88" name="Google Shape;988;p278"/>
          <p:cNvSpPr txBox="1">
            <a:spLocks noGrp="1"/>
          </p:cNvSpPr>
          <p:nvPr>
            <p:ph type="body" idx="8"/>
          </p:nvPr>
        </p:nvSpPr>
        <p:spPr>
          <a:xfrm>
            <a:off x="4414166"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2">
    <p:spTree>
      <p:nvGrpSpPr>
        <p:cNvPr id="1" name="Shape 989"/>
        <p:cNvGrpSpPr/>
        <p:nvPr/>
      </p:nvGrpSpPr>
      <p:grpSpPr>
        <a:xfrm>
          <a:off x="0" y="0"/>
          <a:ext cx="0" cy="0"/>
          <a:chOff x="0" y="0"/>
          <a:chExt cx="0" cy="0"/>
        </a:xfrm>
      </p:grpSpPr>
      <p:pic>
        <p:nvPicPr>
          <p:cNvPr id="990" name="Google Shape;990;p27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991" name="Google Shape;991;p27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2" name="Google Shape;992;p27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93" name="Google Shape;993;p279"/>
          <p:cNvGrpSpPr/>
          <p:nvPr/>
        </p:nvGrpSpPr>
        <p:grpSpPr>
          <a:xfrm>
            <a:off x="1060707" y="857568"/>
            <a:ext cx="3060700" cy="3921125"/>
            <a:chOff x="520700" y="865188"/>
            <a:chExt cx="3060700" cy="3921125"/>
          </a:xfrm>
        </p:grpSpPr>
        <p:cxnSp>
          <p:nvCxnSpPr>
            <p:cNvPr id="994" name="Google Shape;994;p279"/>
            <p:cNvCxnSpPr>
              <a:stCxn id="995" idx="6"/>
              <a:endCxn id="996" idx="2"/>
            </p:cNvCxnSpPr>
            <p:nvPr/>
          </p:nvCxnSpPr>
          <p:spPr>
            <a:xfrm rot="10800000" flipH="1">
              <a:off x="2484438" y="9690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97" name="Google Shape;997;p279"/>
            <p:cNvCxnSpPr>
              <a:stCxn id="995" idx="6"/>
              <a:endCxn id="998" idx="2"/>
            </p:cNvCxnSpPr>
            <p:nvPr/>
          </p:nvCxnSpPr>
          <p:spPr>
            <a:xfrm rot="10800000" flipH="1">
              <a:off x="2484438" y="15882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999" name="Google Shape;999;p279"/>
            <p:cNvCxnSpPr>
              <a:stCxn id="995" idx="6"/>
              <a:endCxn id="1000" idx="2"/>
            </p:cNvCxnSpPr>
            <p:nvPr/>
          </p:nvCxnSpPr>
          <p:spPr>
            <a:xfrm rot="10800000" flipH="1">
              <a:off x="2484438" y="2206551"/>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01" name="Google Shape;1001;p279"/>
            <p:cNvCxnSpPr>
              <a:stCxn id="995" idx="6"/>
              <a:endCxn id="1002" idx="2"/>
            </p:cNvCxnSpPr>
            <p:nvPr/>
          </p:nvCxnSpPr>
          <p:spPr>
            <a:xfrm>
              <a:off x="2484438" y="28257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03" name="Google Shape;1003;p279"/>
            <p:cNvCxnSpPr>
              <a:stCxn id="995" idx="6"/>
              <a:endCxn id="1004" idx="2"/>
            </p:cNvCxnSpPr>
            <p:nvPr/>
          </p:nvCxnSpPr>
          <p:spPr>
            <a:xfrm>
              <a:off x="2484438" y="28257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05" name="Google Shape;1005;p279"/>
            <p:cNvCxnSpPr>
              <a:stCxn id="995" idx="6"/>
              <a:endCxn id="1006" idx="2"/>
            </p:cNvCxnSpPr>
            <p:nvPr/>
          </p:nvCxnSpPr>
          <p:spPr>
            <a:xfrm>
              <a:off x="2484438" y="2825750"/>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07" name="Google Shape;1007;p279"/>
            <p:cNvCxnSpPr>
              <a:endCxn id="1008"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995" name="Google Shape;995;p279"/>
            <p:cNvSpPr/>
            <p:nvPr/>
          </p:nvSpPr>
          <p:spPr>
            <a:xfrm>
              <a:off x="520700" y="1843088"/>
              <a:ext cx="1963738" cy="1965325"/>
            </a:xfrm>
            <a:prstGeom prst="ellipse">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996" name="Google Shape;996;p279"/>
            <p:cNvSpPr/>
            <p:nvPr/>
          </p:nvSpPr>
          <p:spPr>
            <a:xfrm>
              <a:off x="3375025" y="865188"/>
              <a:ext cx="206375" cy="207962"/>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998" name="Google Shape;998;p279"/>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6" name="Google Shape;1006;p279"/>
            <p:cNvSpPr/>
            <p:nvPr/>
          </p:nvSpPr>
          <p:spPr>
            <a:xfrm>
              <a:off x="3375025" y="334168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4" name="Google Shape;1004;p279"/>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0" name="Google Shape;1000;p279"/>
            <p:cNvSpPr/>
            <p:nvPr/>
          </p:nvSpPr>
          <p:spPr>
            <a:xfrm>
              <a:off x="3375025" y="2103438"/>
              <a:ext cx="206375" cy="206375"/>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8" name="Google Shape;1008;p279"/>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02" name="Google Shape;1002;p279"/>
            <p:cNvSpPr/>
            <p:nvPr/>
          </p:nvSpPr>
          <p:spPr>
            <a:xfrm>
              <a:off x="3375025" y="4578350"/>
              <a:ext cx="206375" cy="207963"/>
            </a:xfrm>
            <a:prstGeom prst="ellipse">
              <a:avLst/>
            </a:prstGeom>
            <a:solidFill>
              <a:schemeClr val="dk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09" name="Google Shape;1009;p279"/>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10" name="Google Shape;1010;p279"/>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11" name="Google Shape;1011;p279"/>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12" name="Google Shape;1012;p279"/>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13" name="Google Shape;1013;p279"/>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14" name="Google Shape;1014;p279"/>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15" name="Google Shape;1015;p279"/>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16" name="Google Shape;1016;p279"/>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3">
    <p:spTree>
      <p:nvGrpSpPr>
        <p:cNvPr id="1" name="Shape 1017"/>
        <p:cNvGrpSpPr/>
        <p:nvPr/>
      </p:nvGrpSpPr>
      <p:grpSpPr>
        <a:xfrm>
          <a:off x="0" y="0"/>
          <a:ext cx="0" cy="0"/>
          <a:chOff x="0" y="0"/>
          <a:chExt cx="0" cy="0"/>
        </a:xfrm>
      </p:grpSpPr>
      <p:pic>
        <p:nvPicPr>
          <p:cNvPr id="1018" name="Google Shape;1018;p28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19" name="Google Shape;1019;p28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0" name="Google Shape;1020;p28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21" name="Google Shape;1021;p280"/>
          <p:cNvGrpSpPr/>
          <p:nvPr/>
        </p:nvGrpSpPr>
        <p:grpSpPr>
          <a:xfrm>
            <a:off x="1060707" y="857568"/>
            <a:ext cx="3060700" cy="3921125"/>
            <a:chOff x="520700" y="865188"/>
            <a:chExt cx="3060700" cy="3921125"/>
          </a:xfrm>
        </p:grpSpPr>
        <p:cxnSp>
          <p:nvCxnSpPr>
            <p:cNvPr id="1022" name="Google Shape;1022;p280"/>
            <p:cNvCxnSpPr>
              <a:stCxn id="1023" idx="6"/>
              <a:endCxn id="1024" idx="2"/>
            </p:cNvCxnSpPr>
            <p:nvPr/>
          </p:nvCxnSpPr>
          <p:spPr>
            <a:xfrm rot="10800000" flipH="1">
              <a:off x="2484438" y="9690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25" name="Google Shape;1025;p280"/>
            <p:cNvCxnSpPr>
              <a:stCxn id="1023" idx="6"/>
              <a:endCxn id="1026" idx="2"/>
            </p:cNvCxnSpPr>
            <p:nvPr/>
          </p:nvCxnSpPr>
          <p:spPr>
            <a:xfrm rot="10800000" flipH="1">
              <a:off x="2484438" y="15882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27" name="Google Shape;1027;p280"/>
            <p:cNvCxnSpPr>
              <a:stCxn id="1023" idx="6"/>
              <a:endCxn id="1028" idx="2"/>
            </p:cNvCxnSpPr>
            <p:nvPr/>
          </p:nvCxnSpPr>
          <p:spPr>
            <a:xfrm rot="10800000" flipH="1">
              <a:off x="2484438" y="2206551"/>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29" name="Google Shape;1029;p280"/>
            <p:cNvCxnSpPr>
              <a:stCxn id="1023" idx="6"/>
              <a:endCxn id="1030" idx="2"/>
            </p:cNvCxnSpPr>
            <p:nvPr/>
          </p:nvCxnSpPr>
          <p:spPr>
            <a:xfrm>
              <a:off x="2484438" y="28257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31" name="Google Shape;1031;p280"/>
            <p:cNvCxnSpPr>
              <a:stCxn id="1023" idx="6"/>
              <a:endCxn id="1032" idx="2"/>
            </p:cNvCxnSpPr>
            <p:nvPr/>
          </p:nvCxnSpPr>
          <p:spPr>
            <a:xfrm>
              <a:off x="2484438" y="28257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33" name="Google Shape;1033;p280"/>
            <p:cNvCxnSpPr>
              <a:stCxn id="1023" idx="6"/>
              <a:endCxn id="1034" idx="2"/>
            </p:cNvCxnSpPr>
            <p:nvPr/>
          </p:nvCxnSpPr>
          <p:spPr>
            <a:xfrm>
              <a:off x="2484438" y="2825750"/>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35" name="Google Shape;1035;p280"/>
            <p:cNvCxnSpPr>
              <a:endCxn id="1036"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23" name="Google Shape;1023;p280"/>
            <p:cNvSpPr/>
            <p:nvPr/>
          </p:nvSpPr>
          <p:spPr>
            <a:xfrm>
              <a:off x="520700" y="1843088"/>
              <a:ext cx="1963738" cy="1965325"/>
            </a:xfrm>
            <a:prstGeom prst="ellipse">
              <a:avLst/>
            </a:prstGeom>
            <a:solidFill>
              <a:schemeClr val="dk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24" name="Google Shape;1024;p280"/>
            <p:cNvSpPr/>
            <p:nvPr/>
          </p:nvSpPr>
          <p:spPr>
            <a:xfrm>
              <a:off x="3375025" y="865188"/>
              <a:ext cx="206375" cy="207962"/>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6" name="Google Shape;1026;p280"/>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4" name="Google Shape;1034;p280"/>
            <p:cNvSpPr/>
            <p:nvPr/>
          </p:nvSpPr>
          <p:spPr>
            <a:xfrm>
              <a:off x="3375025" y="334168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2" name="Google Shape;1032;p280"/>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28" name="Google Shape;1028;p280"/>
            <p:cNvSpPr/>
            <p:nvPr/>
          </p:nvSpPr>
          <p:spPr>
            <a:xfrm>
              <a:off x="3375025" y="2103438"/>
              <a:ext cx="206375" cy="206375"/>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6" name="Google Shape;1036;p280"/>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30" name="Google Shape;1030;p280"/>
            <p:cNvSpPr/>
            <p:nvPr/>
          </p:nvSpPr>
          <p:spPr>
            <a:xfrm>
              <a:off x="3375025" y="4578350"/>
              <a:ext cx="206375" cy="207963"/>
            </a:xfrm>
            <a:prstGeom prst="ellipse">
              <a:avLst/>
            </a:prstGeom>
            <a:solidFill>
              <a:schemeClr val="lt2"/>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37" name="Google Shape;1037;p280"/>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38" name="Google Shape;1038;p280"/>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39" name="Google Shape;1039;p280"/>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0" name="Google Shape;1040;p280"/>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1" name="Google Shape;1041;p280"/>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2" name="Google Shape;1042;p280"/>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3" name="Google Shape;1043;p280"/>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44" name="Google Shape;1044;p280"/>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4">
    <p:spTree>
      <p:nvGrpSpPr>
        <p:cNvPr id="1" name="Shape 1045"/>
        <p:cNvGrpSpPr/>
        <p:nvPr/>
      </p:nvGrpSpPr>
      <p:grpSpPr>
        <a:xfrm>
          <a:off x="0" y="0"/>
          <a:ext cx="0" cy="0"/>
          <a:chOff x="0" y="0"/>
          <a:chExt cx="0" cy="0"/>
        </a:xfrm>
      </p:grpSpPr>
      <p:pic>
        <p:nvPicPr>
          <p:cNvPr id="1046" name="Google Shape;1046;p28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047" name="Google Shape;1047;p28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8" name="Google Shape;1048;p28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49" name="Google Shape;1049;p281"/>
          <p:cNvGrpSpPr/>
          <p:nvPr/>
        </p:nvGrpSpPr>
        <p:grpSpPr>
          <a:xfrm>
            <a:off x="1060707" y="857568"/>
            <a:ext cx="3060700" cy="3921125"/>
            <a:chOff x="520700" y="865188"/>
            <a:chExt cx="3060700" cy="3921125"/>
          </a:xfrm>
        </p:grpSpPr>
        <p:cxnSp>
          <p:nvCxnSpPr>
            <p:cNvPr id="1050" name="Google Shape;1050;p281"/>
            <p:cNvCxnSpPr>
              <a:stCxn id="1051" idx="6"/>
              <a:endCxn id="1052" idx="2"/>
            </p:cNvCxnSpPr>
            <p:nvPr/>
          </p:nvCxnSpPr>
          <p:spPr>
            <a:xfrm rot="10800000" flipH="1">
              <a:off x="2484438" y="9690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53" name="Google Shape;1053;p281"/>
            <p:cNvCxnSpPr>
              <a:stCxn id="1051" idx="6"/>
              <a:endCxn id="1054" idx="2"/>
            </p:cNvCxnSpPr>
            <p:nvPr/>
          </p:nvCxnSpPr>
          <p:spPr>
            <a:xfrm rot="10800000" flipH="1">
              <a:off x="2484438" y="15882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55" name="Google Shape;1055;p281"/>
            <p:cNvCxnSpPr>
              <a:stCxn id="1051" idx="6"/>
              <a:endCxn id="1056" idx="2"/>
            </p:cNvCxnSpPr>
            <p:nvPr/>
          </p:nvCxnSpPr>
          <p:spPr>
            <a:xfrm rot="10800000" flipH="1">
              <a:off x="2484438" y="2206551"/>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57" name="Google Shape;1057;p281"/>
            <p:cNvCxnSpPr>
              <a:stCxn id="1051" idx="6"/>
              <a:endCxn id="1058" idx="2"/>
            </p:cNvCxnSpPr>
            <p:nvPr/>
          </p:nvCxnSpPr>
          <p:spPr>
            <a:xfrm>
              <a:off x="2484438" y="2825751"/>
              <a:ext cx="890700" cy="18567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59" name="Google Shape;1059;p281"/>
            <p:cNvCxnSpPr>
              <a:stCxn id="1051" idx="6"/>
              <a:endCxn id="1060" idx="2"/>
            </p:cNvCxnSpPr>
            <p:nvPr/>
          </p:nvCxnSpPr>
          <p:spPr>
            <a:xfrm>
              <a:off x="2484438" y="2825751"/>
              <a:ext cx="890700" cy="12375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61" name="Google Shape;1061;p281"/>
            <p:cNvCxnSpPr>
              <a:stCxn id="1051" idx="6"/>
              <a:endCxn id="1062" idx="2"/>
            </p:cNvCxnSpPr>
            <p:nvPr/>
          </p:nvCxnSpPr>
          <p:spPr>
            <a:xfrm>
              <a:off x="2484438" y="2825750"/>
              <a:ext cx="890700" cy="619200"/>
            </a:xfrm>
            <a:prstGeom prst="bentConnector3">
              <a:avLst>
                <a:gd name="adj1" fmla="val 50000"/>
              </a:avLst>
            </a:prstGeom>
            <a:noFill/>
            <a:ln w="12700" cap="flat" cmpd="sng">
              <a:solidFill>
                <a:srgbClr val="D8D8D8"/>
              </a:solidFill>
              <a:prstDash val="solid"/>
              <a:round/>
              <a:headEnd type="none" w="sm" len="sm"/>
              <a:tailEnd type="none" w="sm" len="sm"/>
            </a:ln>
          </p:spPr>
        </p:cxnSp>
        <p:cxnSp>
          <p:nvCxnSpPr>
            <p:cNvPr id="1063" name="Google Shape;1063;p281"/>
            <p:cNvCxnSpPr>
              <a:endCxn id="1064" idx="2"/>
            </p:cNvCxnSpPr>
            <p:nvPr/>
          </p:nvCxnSpPr>
          <p:spPr>
            <a:xfrm>
              <a:off x="2484325" y="2825751"/>
              <a:ext cx="890700" cy="0"/>
            </a:xfrm>
            <a:prstGeom prst="straightConnector1">
              <a:avLst/>
            </a:prstGeom>
            <a:noFill/>
            <a:ln w="12700" cap="flat" cmpd="sng">
              <a:solidFill>
                <a:srgbClr val="D8D8D8"/>
              </a:solidFill>
              <a:prstDash val="solid"/>
              <a:round/>
              <a:headEnd type="none" w="sm" len="sm"/>
              <a:tailEnd type="none" w="sm" len="sm"/>
            </a:ln>
          </p:spPr>
        </p:cxnSp>
        <p:sp>
          <p:nvSpPr>
            <p:cNvPr id="1051" name="Google Shape;1051;p281"/>
            <p:cNvSpPr/>
            <p:nvPr/>
          </p:nvSpPr>
          <p:spPr>
            <a:xfrm>
              <a:off x="520700" y="1843088"/>
              <a:ext cx="1963738" cy="1965325"/>
            </a:xfrm>
            <a:prstGeom prst="ellipse">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1" i="1" u="none" strike="noStrike" cap="none">
                <a:solidFill>
                  <a:schemeClr val="dk1"/>
                </a:solidFill>
                <a:latin typeface="Public Sans"/>
                <a:ea typeface="Public Sans"/>
                <a:cs typeface="Public Sans"/>
                <a:sym typeface="Public Sans"/>
              </a:endParaRPr>
            </a:p>
          </p:txBody>
        </p:sp>
        <p:sp>
          <p:nvSpPr>
            <p:cNvPr id="1052" name="Google Shape;1052;p281"/>
            <p:cNvSpPr/>
            <p:nvPr/>
          </p:nvSpPr>
          <p:spPr>
            <a:xfrm>
              <a:off x="3375025" y="865188"/>
              <a:ext cx="206375" cy="207962"/>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4" name="Google Shape;1054;p281"/>
            <p:cNvSpPr/>
            <p:nvPr/>
          </p:nvSpPr>
          <p:spPr>
            <a:xfrm>
              <a:off x="3375025" y="1484313"/>
              <a:ext cx="206375" cy="207962"/>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2" name="Google Shape;1062;p281"/>
            <p:cNvSpPr/>
            <p:nvPr/>
          </p:nvSpPr>
          <p:spPr>
            <a:xfrm>
              <a:off x="3375025" y="334168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0" name="Google Shape;1060;p281"/>
            <p:cNvSpPr/>
            <p:nvPr/>
          </p:nvSpPr>
          <p:spPr>
            <a:xfrm>
              <a:off x="3375025" y="3959226"/>
              <a:ext cx="206375" cy="207963"/>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6" name="Google Shape;1056;p281"/>
            <p:cNvSpPr/>
            <p:nvPr/>
          </p:nvSpPr>
          <p:spPr>
            <a:xfrm>
              <a:off x="3375025" y="2103438"/>
              <a:ext cx="206375" cy="206375"/>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64" name="Google Shape;1064;p281"/>
            <p:cNvSpPr/>
            <p:nvPr/>
          </p:nvSpPr>
          <p:spPr>
            <a:xfrm>
              <a:off x="3375025" y="2722563"/>
              <a:ext cx="206375" cy="206375"/>
            </a:xfrm>
            <a:prstGeom prst="ellipse">
              <a:avLst/>
            </a:prstGeom>
            <a:solidFill>
              <a:srgbClr val="D8D8D8"/>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sp>
          <p:nvSpPr>
            <p:cNvPr id="1058" name="Google Shape;1058;p281"/>
            <p:cNvSpPr/>
            <p:nvPr/>
          </p:nvSpPr>
          <p:spPr>
            <a:xfrm>
              <a:off x="3375025" y="4578350"/>
              <a:ext cx="206375" cy="207963"/>
            </a:xfrm>
            <a:prstGeom prst="ellipse">
              <a:avLst/>
            </a:prstGeom>
            <a:solidFill>
              <a:schemeClr val="accent4"/>
            </a:solidFill>
            <a:ln w="127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1" u="none" strike="noStrike" cap="none">
                <a:solidFill>
                  <a:schemeClr val="dk1"/>
                </a:solidFill>
                <a:latin typeface="Public Sans"/>
                <a:ea typeface="Public Sans"/>
                <a:cs typeface="Public Sans"/>
                <a:sym typeface="Public Sans"/>
              </a:endParaRPr>
            </a:p>
          </p:txBody>
        </p:sp>
      </p:grpSp>
      <p:sp>
        <p:nvSpPr>
          <p:cNvPr id="1065" name="Google Shape;1065;p281"/>
          <p:cNvSpPr txBox="1">
            <a:spLocks noGrp="1"/>
          </p:cNvSpPr>
          <p:nvPr>
            <p:ph type="body" idx="1"/>
          </p:nvPr>
        </p:nvSpPr>
        <p:spPr>
          <a:xfrm>
            <a:off x="1185201" y="2658059"/>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66" name="Google Shape;1066;p281"/>
          <p:cNvSpPr txBox="1">
            <a:spLocks noGrp="1"/>
          </p:cNvSpPr>
          <p:nvPr>
            <p:ph type="body" idx="2"/>
          </p:nvPr>
        </p:nvSpPr>
        <p:spPr>
          <a:xfrm>
            <a:off x="4227733" y="142795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67" name="Google Shape;1067;p281"/>
          <p:cNvSpPr txBox="1">
            <a:spLocks noGrp="1"/>
          </p:cNvSpPr>
          <p:nvPr>
            <p:ph type="body" idx="3"/>
          </p:nvPr>
        </p:nvSpPr>
        <p:spPr>
          <a:xfrm>
            <a:off x="4227733" y="266567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68" name="Google Shape;1068;p281"/>
          <p:cNvSpPr txBox="1">
            <a:spLocks noGrp="1"/>
          </p:cNvSpPr>
          <p:nvPr>
            <p:ph type="body" idx="4"/>
          </p:nvPr>
        </p:nvSpPr>
        <p:spPr>
          <a:xfrm>
            <a:off x="4227733" y="39033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69" name="Google Shape;1069;p281"/>
          <p:cNvSpPr txBox="1">
            <a:spLocks noGrp="1"/>
          </p:cNvSpPr>
          <p:nvPr>
            <p:ph type="body" idx="5"/>
          </p:nvPr>
        </p:nvSpPr>
        <p:spPr>
          <a:xfrm>
            <a:off x="4227733" y="80909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70" name="Google Shape;1070;p281"/>
          <p:cNvSpPr txBox="1">
            <a:spLocks noGrp="1"/>
          </p:cNvSpPr>
          <p:nvPr>
            <p:ph type="body" idx="6"/>
          </p:nvPr>
        </p:nvSpPr>
        <p:spPr>
          <a:xfrm>
            <a:off x="4227733" y="204681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71" name="Google Shape;1071;p281"/>
          <p:cNvSpPr txBox="1">
            <a:spLocks noGrp="1"/>
          </p:cNvSpPr>
          <p:nvPr>
            <p:ph type="body" idx="7"/>
          </p:nvPr>
        </p:nvSpPr>
        <p:spPr>
          <a:xfrm>
            <a:off x="4227733" y="3284538"/>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72" name="Google Shape;1072;p281"/>
          <p:cNvSpPr txBox="1">
            <a:spLocks noGrp="1"/>
          </p:cNvSpPr>
          <p:nvPr>
            <p:ph type="body" idx="8"/>
          </p:nvPr>
        </p:nvSpPr>
        <p:spPr>
          <a:xfrm>
            <a:off x="4227733" y="4522260"/>
            <a:ext cx="4206055"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2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6">
    <p:spTree>
      <p:nvGrpSpPr>
        <p:cNvPr id="1" name="Shape 1100"/>
        <p:cNvGrpSpPr/>
        <p:nvPr/>
      </p:nvGrpSpPr>
      <p:grpSpPr>
        <a:xfrm>
          <a:off x="0" y="0"/>
          <a:ext cx="0" cy="0"/>
          <a:chOff x="0" y="0"/>
          <a:chExt cx="0" cy="0"/>
        </a:xfrm>
      </p:grpSpPr>
      <p:pic>
        <p:nvPicPr>
          <p:cNvPr id="1101" name="Google Shape;1101;p28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02" name="Google Shape;1102;p283"/>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3" name="Google Shape;1103;p283"/>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04" name="Google Shape;1104;p283"/>
          <p:cNvGrpSpPr/>
          <p:nvPr/>
        </p:nvGrpSpPr>
        <p:grpSpPr>
          <a:xfrm>
            <a:off x="1941529" y="1105301"/>
            <a:ext cx="5260942" cy="3388546"/>
            <a:chOff x="1941529" y="1120931"/>
            <a:chExt cx="5260942" cy="3388546"/>
          </a:xfrm>
        </p:grpSpPr>
        <p:sp>
          <p:nvSpPr>
            <p:cNvPr id="1105" name="Google Shape;1105;p283" descr="A picture containing icon&#10;&#10;Description automatically generated"/>
            <p:cNvSpPr/>
            <p:nvPr/>
          </p:nvSpPr>
          <p:spPr>
            <a:xfrm>
              <a:off x="1941529" y="1120931"/>
              <a:ext cx="5260942" cy="3388546"/>
            </a:xfrm>
            <a:prstGeom prst="rect">
              <a:avLst/>
            </a:prstGeom>
            <a:solidFill>
              <a:srgbClr val="FFFFFF"/>
            </a:solidFill>
            <a:ln>
              <a:noFill/>
            </a:ln>
            <a:effectLst>
              <a:outerShdw blurRad="50800" dist="38100" dir="2700000" algn="tl" rotWithShape="0">
                <a:srgbClr val="000000">
                  <a:alpha val="40000"/>
                </a:srgbClr>
              </a:outerShdw>
            </a:effectLst>
          </p:spPr>
        </p:sp>
        <p:sp>
          <p:nvSpPr>
            <p:cNvPr id="1106" name="Google Shape;1106;p283"/>
            <p:cNvSpPr txBox="1"/>
            <p:nvPr/>
          </p:nvSpPr>
          <p:spPr>
            <a:xfrm>
              <a:off x="2881078" y="132388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1</a:t>
              </a:r>
              <a:endParaRPr/>
            </a:p>
          </p:txBody>
        </p:sp>
        <p:sp>
          <p:nvSpPr>
            <p:cNvPr id="1107" name="Google Shape;1107;p283"/>
            <p:cNvSpPr txBox="1"/>
            <p:nvPr/>
          </p:nvSpPr>
          <p:spPr>
            <a:xfrm>
              <a:off x="2121488" y="216415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3</a:t>
              </a:r>
              <a:endParaRPr/>
            </a:p>
          </p:txBody>
        </p:sp>
        <p:sp>
          <p:nvSpPr>
            <p:cNvPr id="1108" name="Google Shape;1108;p283"/>
            <p:cNvSpPr txBox="1"/>
            <p:nvPr/>
          </p:nvSpPr>
          <p:spPr>
            <a:xfrm>
              <a:off x="2121487" y="3109811"/>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5</a:t>
              </a:r>
              <a:endParaRPr/>
            </a:p>
          </p:txBody>
        </p:sp>
        <p:sp>
          <p:nvSpPr>
            <p:cNvPr id="1109" name="Google Shape;1109;p283"/>
            <p:cNvSpPr txBox="1"/>
            <p:nvPr/>
          </p:nvSpPr>
          <p:spPr>
            <a:xfrm>
              <a:off x="2881078"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7</a:t>
              </a:r>
              <a:endParaRPr/>
            </a:p>
          </p:txBody>
        </p:sp>
        <p:sp>
          <p:nvSpPr>
            <p:cNvPr id="1110" name="Google Shape;1110;p283"/>
            <p:cNvSpPr txBox="1"/>
            <p:nvPr/>
          </p:nvSpPr>
          <p:spPr>
            <a:xfrm>
              <a:off x="5885786" y="3988723"/>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8</a:t>
              </a:r>
              <a:endParaRPr/>
            </a:p>
          </p:txBody>
        </p:sp>
        <p:sp>
          <p:nvSpPr>
            <p:cNvPr id="1111" name="Google Shape;1111;p283"/>
            <p:cNvSpPr txBox="1"/>
            <p:nvPr/>
          </p:nvSpPr>
          <p:spPr>
            <a:xfrm>
              <a:off x="6646571" y="3116990"/>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6</a:t>
              </a:r>
              <a:endParaRPr/>
            </a:p>
          </p:txBody>
        </p:sp>
        <p:sp>
          <p:nvSpPr>
            <p:cNvPr id="1112" name="Google Shape;1112;p283"/>
            <p:cNvSpPr txBox="1"/>
            <p:nvPr/>
          </p:nvSpPr>
          <p:spPr>
            <a:xfrm>
              <a:off x="6649241" y="2139182"/>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4</a:t>
              </a:r>
              <a:endParaRPr/>
            </a:p>
          </p:txBody>
        </p:sp>
        <p:sp>
          <p:nvSpPr>
            <p:cNvPr id="1113" name="Google Shape;1113;p283"/>
            <p:cNvSpPr txBox="1"/>
            <p:nvPr/>
          </p:nvSpPr>
          <p:spPr>
            <a:xfrm>
              <a:off x="5885785" y="1321265"/>
              <a:ext cx="358033"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1" u="none" strike="noStrike" cap="none">
                  <a:solidFill>
                    <a:srgbClr val="000000"/>
                  </a:solidFill>
                  <a:latin typeface="Public Sans"/>
                  <a:ea typeface="Public Sans"/>
                  <a:cs typeface="Public Sans"/>
                  <a:sym typeface="Public Sans"/>
                </a:rPr>
                <a:t>2</a:t>
              </a:r>
              <a:endParaRPr/>
            </a:p>
          </p:txBody>
        </p:sp>
      </p:grpSp>
      <p:sp>
        <p:nvSpPr>
          <p:cNvPr id="1114" name="Google Shape;1114;p283"/>
          <p:cNvSpPr txBox="1">
            <a:spLocks noGrp="1"/>
          </p:cNvSpPr>
          <p:nvPr>
            <p:ph type="body" idx="1"/>
          </p:nvPr>
        </p:nvSpPr>
        <p:spPr>
          <a:xfrm>
            <a:off x="89551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15" name="Google Shape;1115;p283"/>
          <p:cNvSpPr txBox="1">
            <a:spLocks noGrp="1"/>
          </p:cNvSpPr>
          <p:nvPr>
            <p:ph type="body" idx="2"/>
          </p:nvPr>
        </p:nvSpPr>
        <p:spPr>
          <a:xfrm>
            <a:off x="135731"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16" name="Google Shape;1116;p283"/>
          <p:cNvSpPr txBox="1">
            <a:spLocks noGrp="1"/>
          </p:cNvSpPr>
          <p:nvPr>
            <p:ph type="body" idx="3"/>
          </p:nvPr>
        </p:nvSpPr>
        <p:spPr>
          <a:xfrm>
            <a:off x="135731"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17" name="Google Shape;1117;p283"/>
          <p:cNvSpPr txBox="1">
            <a:spLocks noGrp="1"/>
          </p:cNvSpPr>
          <p:nvPr>
            <p:ph type="body" idx="4"/>
          </p:nvPr>
        </p:nvSpPr>
        <p:spPr>
          <a:xfrm>
            <a:off x="89551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18" name="Google Shape;1118;p283"/>
          <p:cNvSpPr txBox="1">
            <a:spLocks noGrp="1"/>
          </p:cNvSpPr>
          <p:nvPr>
            <p:ph type="body" idx="5"/>
          </p:nvPr>
        </p:nvSpPr>
        <p:spPr>
          <a:xfrm>
            <a:off x="6525054" y="1264575"/>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19" name="Google Shape;1119;p283"/>
          <p:cNvSpPr txBox="1">
            <a:spLocks noGrp="1"/>
          </p:cNvSpPr>
          <p:nvPr>
            <p:ph type="body" idx="6"/>
          </p:nvPr>
        </p:nvSpPr>
        <p:spPr>
          <a:xfrm>
            <a:off x="6525054" y="4000086"/>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20" name="Google Shape;1120;p283"/>
          <p:cNvSpPr txBox="1">
            <a:spLocks noGrp="1"/>
          </p:cNvSpPr>
          <p:nvPr>
            <p:ph type="body" idx="7"/>
          </p:nvPr>
        </p:nvSpPr>
        <p:spPr>
          <a:xfrm>
            <a:off x="7294177" y="2129927"/>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21" name="Google Shape;1121;p283"/>
          <p:cNvSpPr txBox="1">
            <a:spLocks noGrp="1"/>
          </p:cNvSpPr>
          <p:nvPr>
            <p:ph type="body" idx="8"/>
          </p:nvPr>
        </p:nvSpPr>
        <p:spPr>
          <a:xfrm>
            <a:off x="7294177" y="3113311"/>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22" name="Google Shape;1122;p283"/>
          <p:cNvSpPr txBox="1">
            <a:spLocks noGrp="1"/>
          </p:cNvSpPr>
          <p:nvPr>
            <p:ph type="body" idx="9"/>
          </p:nvPr>
        </p:nvSpPr>
        <p:spPr>
          <a:xfrm>
            <a:off x="3732038" y="2630794"/>
            <a:ext cx="1714750" cy="32014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SzPts val="1400"/>
              <a:buNone/>
              <a:defRPr sz="14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Title and Content">
  <p:cSld name="Objectives 2">
    <p:spTree>
      <p:nvGrpSpPr>
        <p:cNvPr id="1" name="Shape 44"/>
        <p:cNvGrpSpPr/>
        <p:nvPr/>
      </p:nvGrpSpPr>
      <p:grpSpPr>
        <a:xfrm>
          <a:off x="0" y="0"/>
          <a:ext cx="0" cy="0"/>
          <a:chOff x="0" y="0"/>
          <a:chExt cx="0" cy="0"/>
        </a:xfrm>
      </p:grpSpPr>
      <p:pic>
        <p:nvPicPr>
          <p:cNvPr id="45" name="Google Shape;45;p220"/>
          <p:cNvPicPr preferRelativeResize="0"/>
          <p:nvPr/>
        </p:nvPicPr>
        <p:blipFill rotWithShape="1">
          <a:blip r:embed="rId2">
            <a:alphaModFix/>
          </a:blip>
          <a:srcRect l="16976" t="14937" r="19508" b="5408"/>
          <a:stretch/>
        </p:blipFill>
        <p:spPr>
          <a:xfrm>
            <a:off x="6412523" y="0"/>
            <a:ext cx="2731477" cy="5143500"/>
          </a:xfrm>
          <a:prstGeom prst="rect">
            <a:avLst/>
          </a:prstGeom>
          <a:noFill/>
          <a:ln>
            <a:noFill/>
          </a:ln>
        </p:spPr>
      </p:pic>
      <p:pic>
        <p:nvPicPr>
          <p:cNvPr id="46" name="Google Shape;46;p220" descr="Shape&#10;&#10;Description automatically generated with low confidence"/>
          <p:cNvPicPr preferRelativeResize="0"/>
          <p:nvPr/>
        </p:nvPicPr>
        <p:blipFill rotWithShape="1">
          <a:blip r:embed="rId3">
            <a:alphaModFix/>
          </a:blip>
          <a:srcRect/>
          <a:stretch/>
        </p:blipFill>
        <p:spPr>
          <a:xfrm>
            <a:off x="0" y="6"/>
            <a:ext cx="9143990" cy="5143494"/>
          </a:xfrm>
          <a:prstGeom prst="rect">
            <a:avLst/>
          </a:prstGeom>
          <a:noFill/>
          <a:ln>
            <a:noFill/>
          </a:ln>
        </p:spPr>
      </p:pic>
      <p:sp>
        <p:nvSpPr>
          <p:cNvPr id="47" name="Google Shape;47;p220"/>
          <p:cNvSpPr txBox="1">
            <a:spLocks noGrp="1"/>
          </p:cNvSpPr>
          <p:nvPr>
            <p:ph type="body" idx="1"/>
          </p:nvPr>
        </p:nvSpPr>
        <p:spPr>
          <a:xfrm>
            <a:off x="135732" y="756211"/>
            <a:ext cx="4436269" cy="343433"/>
          </a:xfrm>
          <a:prstGeom prst="rect">
            <a:avLst/>
          </a:prstGeom>
          <a:noFill/>
          <a:ln>
            <a:noFill/>
          </a:ln>
        </p:spPr>
        <p:txBody>
          <a:bodyPr spcFirstLastPara="1" wrap="square" lIns="91425" tIns="45700" rIns="91425" bIns="45700" anchor="ctr" anchorCtr="0">
            <a:noAutofit/>
          </a:bodyPr>
          <a:lstStyle>
            <a:lvl1pPr marL="457200" marR="0" lvl="0" indent="-317500" algn="l" rtl="0">
              <a:lnSpc>
                <a:spcPct val="90000"/>
              </a:lnSpc>
              <a:spcBef>
                <a:spcPts val="0"/>
              </a:spcBef>
              <a:spcAft>
                <a:spcPts val="0"/>
              </a:spcAft>
              <a:buClr>
                <a:schemeClr val="dk1"/>
              </a:buClr>
              <a:buSzPts val="1400"/>
              <a:buFont typeface="Noto Sans Symbols"/>
              <a:buChar char="▪"/>
              <a:defRPr sz="1400" b="1" i="1" u="none" strike="noStrike" cap="none">
                <a:solidFill>
                  <a:srgbClr val="000000"/>
                </a:solidFill>
                <a:latin typeface="Public Sans"/>
                <a:ea typeface="Public Sans"/>
                <a:cs typeface="Public Sans"/>
                <a:sym typeface="Public Sans"/>
              </a:defRPr>
            </a:lvl1pPr>
            <a:lvl2pPr marL="914400" marR="0" lvl="1"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2pPr>
            <a:lvl3pPr marL="1371600" marR="0" lvl="2"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3pPr>
            <a:lvl4pPr marL="1828800" marR="0" lvl="3"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4pPr>
            <a:lvl5pPr marL="2286000" marR="0" lvl="4" indent="-323850" algn="l" rtl="0">
              <a:lnSpc>
                <a:spcPct val="90000"/>
              </a:lnSpc>
              <a:spcBef>
                <a:spcPts val="375"/>
              </a:spcBef>
              <a:spcAft>
                <a:spcPts val="0"/>
              </a:spcAft>
              <a:buClr>
                <a:schemeClr val="dk1"/>
              </a:buClr>
              <a:buSzPts val="1500"/>
              <a:buFont typeface="Noto Sans Symbols"/>
              <a:buChar char="▪"/>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8" name="Google Shape;48;p220"/>
          <p:cNvSpPr txBox="1">
            <a:spLocks noGrp="1"/>
          </p:cNvSpPr>
          <p:nvPr>
            <p:ph type="body" idx="2"/>
          </p:nvPr>
        </p:nvSpPr>
        <p:spPr>
          <a:xfrm>
            <a:off x="135732" y="1194361"/>
            <a:ext cx="4265186" cy="2139553"/>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9" name="Google Shape;49;p220"/>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0" name="Google Shape;50;p220"/>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7">
    <p:spTree>
      <p:nvGrpSpPr>
        <p:cNvPr id="1" name="Shape 1123"/>
        <p:cNvGrpSpPr/>
        <p:nvPr/>
      </p:nvGrpSpPr>
      <p:grpSpPr>
        <a:xfrm>
          <a:off x="0" y="0"/>
          <a:ext cx="0" cy="0"/>
          <a:chOff x="0" y="0"/>
          <a:chExt cx="0" cy="0"/>
        </a:xfrm>
      </p:grpSpPr>
      <p:pic>
        <p:nvPicPr>
          <p:cNvPr id="1124" name="Google Shape;1124;p284"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25" name="Google Shape;1125;p284"/>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26" name="Google Shape;1126;p284"/>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27" name="Google Shape;1127;p284"/>
          <p:cNvGrpSpPr/>
          <p:nvPr/>
        </p:nvGrpSpPr>
        <p:grpSpPr>
          <a:xfrm>
            <a:off x="1761518" y="3131028"/>
            <a:ext cx="5620964" cy="646462"/>
            <a:chOff x="881517" y="3131028"/>
            <a:chExt cx="5620964" cy="646462"/>
          </a:xfrm>
        </p:grpSpPr>
        <p:grpSp>
          <p:nvGrpSpPr>
            <p:cNvPr id="1128" name="Google Shape;1128;p284"/>
            <p:cNvGrpSpPr/>
            <p:nvPr/>
          </p:nvGrpSpPr>
          <p:grpSpPr>
            <a:xfrm>
              <a:off x="881517" y="3131028"/>
              <a:ext cx="397892" cy="646462"/>
              <a:chOff x="1400864" y="1624076"/>
              <a:chExt cx="560368" cy="910439"/>
            </a:xfrm>
          </p:grpSpPr>
          <p:grpSp>
            <p:nvGrpSpPr>
              <p:cNvPr id="1129" name="Google Shape;1129;p284"/>
              <p:cNvGrpSpPr/>
              <p:nvPr/>
            </p:nvGrpSpPr>
            <p:grpSpPr>
              <a:xfrm>
                <a:off x="1400864" y="1624076"/>
                <a:ext cx="560368" cy="825149"/>
                <a:chOff x="1342876" y="1647676"/>
                <a:chExt cx="560368" cy="825149"/>
              </a:xfrm>
            </p:grpSpPr>
            <p:sp>
              <p:nvSpPr>
                <p:cNvPr id="1130" name="Google Shape;1130;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31" name="Google Shape;1131;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32" name="Google Shape;1132;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33" name="Google Shape;1133;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34" name="Google Shape;1134;p284"/>
            <p:cNvGrpSpPr/>
            <p:nvPr/>
          </p:nvGrpSpPr>
          <p:grpSpPr>
            <a:xfrm>
              <a:off x="2622541" y="3131028"/>
              <a:ext cx="397892" cy="646462"/>
              <a:chOff x="1400864" y="1624076"/>
              <a:chExt cx="560368" cy="910439"/>
            </a:xfrm>
          </p:grpSpPr>
          <p:grpSp>
            <p:nvGrpSpPr>
              <p:cNvPr id="1135" name="Google Shape;1135;p284"/>
              <p:cNvGrpSpPr/>
              <p:nvPr/>
            </p:nvGrpSpPr>
            <p:grpSpPr>
              <a:xfrm>
                <a:off x="1400864" y="1624076"/>
                <a:ext cx="560368" cy="825149"/>
                <a:chOff x="1342876" y="1647676"/>
                <a:chExt cx="560368" cy="825149"/>
              </a:xfrm>
            </p:grpSpPr>
            <p:sp>
              <p:nvSpPr>
                <p:cNvPr id="1136" name="Google Shape;1136;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37" name="Google Shape;1137;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38" name="Google Shape;1138;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39" name="Google Shape;1139;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40" name="Google Shape;1140;p284"/>
            <p:cNvGrpSpPr/>
            <p:nvPr/>
          </p:nvGrpSpPr>
          <p:grpSpPr>
            <a:xfrm>
              <a:off x="4363565" y="3131028"/>
              <a:ext cx="397892" cy="646462"/>
              <a:chOff x="1400864" y="1624076"/>
              <a:chExt cx="560368" cy="910439"/>
            </a:xfrm>
          </p:grpSpPr>
          <p:grpSp>
            <p:nvGrpSpPr>
              <p:cNvPr id="1141" name="Google Shape;1141;p284"/>
              <p:cNvGrpSpPr/>
              <p:nvPr/>
            </p:nvGrpSpPr>
            <p:grpSpPr>
              <a:xfrm>
                <a:off x="1400864" y="1624076"/>
                <a:ext cx="560368" cy="825149"/>
                <a:chOff x="1342876" y="1647676"/>
                <a:chExt cx="560368" cy="825149"/>
              </a:xfrm>
            </p:grpSpPr>
            <p:sp>
              <p:nvSpPr>
                <p:cNvPr id="1142" name="Google Shape;1142;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43" name="Google Shape;1143;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44" name="Google Shape;1144;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45" name="Google Shape;1145;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46" name="Google Shape;1146;p284"/>
            <p:cNvGrpSpPr/>
            <p:nvPr/>
          </p:nvGrpSpPr>
          <p:grpSpPr>
            <a:xfrm>
              <a:off x="6104589" y="3131028"/>
              <a:ext cx="397892" cy="646462"/>
              <a:chOff x="1400864" y="1624076"/>
              <a:chExt cx="560368" cy="910439"/>
            </a:xfrm>
          </p:grpSpPr>
          <p:grpSp>
            <p:nvGrpSpPr>
              <p:cNvPr id="1147" name="Google Shape;1147;p284"/>
              <p:cNvGrpSpPr/>
              <p:nvPr/>
            </p:nvGrpSpPr>
            <p:grpSpPr>
              <a:xfrm>
                <a:off x="1400864" y="1624076"/>
                <a:ext cx="560368" cy="825149"/>
                <a:chOff x="1342876" y="1647676"/>
                <a:chExt cx="560368" cy="825149"/>
              </a:xfrm>
            </p:grpSpPr>
            <p:sp>
              <p:nvSpPr>
                <p:cNvPr id="1148" name="Google Shape;1148;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49" name="Google Shape;1149;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50" name="Google Shape;1150;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51" name="Google Shape;1151;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152" name="Google Shape;1152;p284"/>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53" name="Google Shape;1153;p284"/>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54" name="Google Shape;1154;p284"/>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55" name="Google Shape;1155;p284"/>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grpSp>
        <p:nvGrpSpPr>
          <p:cNvPr id="1156" name="Google Shape;1156;p284"/>
          <p:cNvGrpSpPr/>
          <p:nvPr/>
        </p:nvGrpSpPr>
        <p:grpSpPr>
          <a:xfrm>
            <a:off x="881517" y="1424144"/>
            <a:ext cx="7361989" cy="646462"/>
            <a:chOff x="881517" y="2219381"/>
            <a:chExt cx="7361989" cy="646462"/>
          </a:xfrm>
        </p:grpSpPr>
        <p:grpSp>
          <p:nvGrpSpPr>
            <p:cNvPr id="1157" name="Google Shape;1157;p284"/>
            <p:cNvGrpSpPr/>
            <p:nvPr/>
          </p:nvGrpSpPr>
          <p:grpSpPr>
            <a:xfrm>
              <a:off x="881517" y="2219381"/>
              <a:ext cx="397892" cy="646462"/>
              <a:chOff x="1400864" y="1624076"/>
              <a:chExt cx="560368" cy="910439"/>
            </a:xfrm>
          </p:grpSpPr>
          <p:grpSp>
            <p:nvGrpSpPr>
              <p:cNvPr id="1158" name="Google Shape;1158;p284"/>
              <p:cNvGrpSpPr/>
              <p:nvPr/>
            </p:nvGrpSpPr>
            <p:grpSpPr>
              <a:xfrm>
                <a:off x="1400864" y="1624076"/>
                <a:ext cx="560368" cy="825149"/>
                <a:chOff x="1342876" y="1647676"/>
                <a:chExt cx="560368" cy="825149"/>
              </a:xfrm>
            </p:grpSpPr>
            <p:sp>
              <p:nvSpPr>
                <p:cNvPr id="1159" name="Google Shape;1159;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60" name="Google Shape;1160;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61" name="Google Shape;1161;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2" name="Google Shape;1162;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63" name="Google Shape;1163;p284"/>
            <p:cNvGrpSpPr/>
            <p:nvPr/>
          </p:nvGrpSpPr>
          <p:grpSpPr>
            <a:xfrm>
              <a:off x="2622541" y="2219381"/>
              <a:ext cx="397892" cy="646462"/>
              <a:chOff x="1400864" y="1624076"/>
              <a:chExt cx="560368" cy="910439"/>
            </a:xfrm>
          </p:grpSpPr>
          <p:grpSp>
            <p:nvGrpSpPr>
              <p:cNvPr id="1164" name="Google Shape;1164;p284"/>
              <p:cNvGrpSpPr/>
              <p:nvPr/>
            </p:nvGrpSpPr>
            <p:grpSpPr>
              <a:xfrm>
                <a:off x="1400864" y="1624076"/>
                <a:ext cx="560368" cy="825149"/>
                <a:chOff x="1342876" y="1647676"/>
                <a:chExt cx="560368" cy="825149"/>
              </a:xfrm>
            </p:grpSpPr>
            <p:sp>
              <p:nvSpPr>
                <p:cNvPr id="1165" name="Google Shape;1165;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66" name="Google Shape;1166;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67" name="Google Shape;1167;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68" name="Google Shape;1168;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69" name="Google Shape;1169;p284"/>
            <p:cNvGrpSpPr/>
            <p:nvPr/>
          </p:nvGrpSpPr>
          <p:grpSpPr>
            <a:xfrm>
              <a:off x="4363565" y="2219381"/>
              <a:ext cx="397892" cy="646462"/>
              <a:chOff x="1400864" y="1624076"/>
              <a:chExt cx="560368" cy="910439"/>
            </a:xfrm>
          </p:grpSpPr>
          <p:grpSp>
            <p:nvGrpSpPr>
              <p:cNvPr id="1170" name="Google Shape;1170;p284"/>
              <p:cNvGrpSpPr/>
              <p:nvPr/>
            </p:nvGrpSpPr>
            <p:grpSpPr>
              <a:xfrm>
                <a:off x="1400864" y="1624076"/>
                <a:ext cx="560368" cy="825149"/>
                <a:chOff x="1342876" y="1647676"/>
                <a:chExt cx="560368" cy="825149"/>
              </a:xfrm>
            </p:grpSpPr>
            <p:sp>
              <p:nvSpPr>
                <p:cNvPr id="1171" name="Google Shape;1171;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72" name="Google Shape;1172;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73" name="Google Shape;1173;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74" name="Google Shape;1174;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75" name="Google Shape;1175;p284"/>
            <p:cNvGrpSpPr/>
            <p:nvPr/>
          </p:nvGrpSpPr>
          <p:grpSpPr>
            <a:xfrm>
              <a:off x="6104589" y="2219381"/>
              <a:ext cx="397892" cy="646462"/>
              <a:chOff x="1400864" y="1624076"/>
              <a:chExt cx="560368" cy="910439"/>
            </a:xfrm>
          </p:grpSpPr>
          <p:grpSp>
            <p:nvGrpSpPr>
              <p:cNvPr id="1176" name="Google Shape;1176;p284"/>
              <p:cNvGrpSpPr/>
              <p:nvPr/>
            </p:nvGrpSpPr>
            <p:grpSpPr>
              <a:xfrm>
                <a:off x="1400864" y="1624076"/>
                <a:ext cx="560368" cy="825149"/>
                <a:chOff x="1342876" y="1647676"/>
                <a:chExt cx="560368" cy="825149"/>
              </a:xfrm>
            </p:grpSpPr>
            <p:sp>
              <p:nvSpPr>
                <p:cNvPr id="1177" name="Google Shape;1177;p284"/>
                <p:cNvSpPr/>
                <p:nvPr/>
              </p:nvSpPr>
              <p:spPr>
                <a:xfrm rot="2700000">
                  <a:off x="1424940" y="1729740"/>
                  <a:ext cx="396240" cy="3962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78" name="Google Shape;1178;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79" name="Google Shape;1179;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0" name="Google Shape;1180;p284"/>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181" name="Google Shape;1181;p284"/>
            <p:cNvGrpSpPr/>
            <p:nvPr/>
          </p:nvGrpSpPr>
          <p:grpSpPr>
            <a:xfrm>
              <a:off x="7845614" y="2219381"/>
              <a:ext cx="397892" cy="646462"/>
              <a:chOff x="1400864" y="1624076"/>
              <a:chExt cx="560368" cy="910439"/>
            </a:xfrm>
          </p:grpSpPr>
          <p:grpSp>
            <p:nvGrpSpPr>
              <p:cNvPr id="1182" name="Google Shape;1182;p284"/>
              <p:cNvGrpSpPr/>
              <p:nvPr/>
            </p:nvGrpSpPr>
            <p:grpSpPr>
              <a:xfrm>
                <a:off x="1400864" y="1624076"/>
                <a:ext cx="560368" cy="825149"/>
                <a:chOff x="1342876" y="1647676"/>
                <a:chExt cx="560368" cy="825149"/>
              </a:xfrm>
            </p:grpSpPr>
            <p:sp>
              <p:nvSpPr>
                <p:cNvPr id="1183" name="Google Shape;1183;p284"/>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184" name="Google Shape;1184;p284"/>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185" name="Google Shape;1185;p284"/>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186" name="Google Shape;1186;p284"/>
              <p:cNvSpPr/>
              <p:nvPr/>
            </p:nvSpPr>
            <p:spPr>
              <a:xfrm rot="2700000">
                <a:off x="1559854" y="1891857"/>
                <a:ext cx="242388" cy="242388"/>
              </a:xfrm>
              <a:prstGeom prst="rect">
                <a:avLst/>
              </a:prstGeom>
              <a:solidFill>
                <a:schemeClr val="accent3"/>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187" name="Google Shape;1187;p284"/>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88" name="Google Shape;1188;p284"/>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89" name="Google Shape;1189;p284"/>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90" name="Google Shape;1190;p284"/>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191" name="Google Shape;1191;p284"/>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8">
    <p:spTree>
      <p:nvGrpSpPr>
        <p:cNvPr id="1" name="Shape 1192"/>
        <p:cNvGrpSpPr/>
        <p:nvPr/>
      </p:nvGrpSpPr>
      <p:grpSpPr>
        <a:xfrm>
          <a:off x="0" y="0"/>
          <a:ext cx="0" cy="0"/>
          <a:chOff x="0" y="0"/>
          <a:chExt cx="0" cy="0"/>
        </a:xfrm>
      </p:grpSpPr>
      <p:pic>
        <p:nvPicPr>
          <p:cNvPr id="1193" name="Google Shape;1193;p285"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194" name="Google Shape;1194;p285"/>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95" name="Google Shape;1195;p285"/>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96" name="Google Shape;1196;p285"/>
          <p:cNvGrpSpPr/>
          <p:nvPr/>
        </p:nvGrpSpPr>
        <p:grpSpPr>
          <a:xfrm>
            <a:off x="1761518" y="3131028"/>
            <a:ext cx="5620964" cy="646462"/>
            <a:chOff x="881517" y="3131028"/>
            <a:chExt cx="5620964" cy="646462"/>
          </a:xfrm>
        </p:grpSpPr>
        <p:grpSp>
          <p:nvGrpSpPr>
            <p:cNvPr id="1197" name="Google Shape;1197;p285"/>
            <p:cNvGrpSpPr/>
            <p:nvPr/>
          </p:nvGrpSpPr>
          <p:grpSpPr>
            <a:xfrm>
              <a:off x="881517" y="3131028"/>
              <a:ext cx="397892" cy="646462"/>
              <a:chOff x="1400864" y="1624076"/>
              <a:chExt cx="560368" cy="910439"/>
            </a:xfrm>
          </p:grpSpPr>
          <p:grpSp>
            <p:nvGrpSpPr>
              <p:cNvPr id="1198" name="Google Shape;1198;p285"/>
              <p:cNvGrpSpPr/>
              <p:nvPr/>
            </p:nvGrpSpPr>
            <p:grpSpPr>
              <a:xfrm>
                <a:off x="1400864" y="1624076"/>
                <a:ext cx="560368" cy="825149"/>
                <a:chOff x="1342876" y="1647676"/>
                <a:chExt cx="560368" cy="825149"/>
              </a:xfrm>
            </p:grpSpPr>
            <p:sp>
              <p:nvSpPr>
                <p:cNvPr id="1199" name="Google Shape;1199;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00" name="Google Shape;1200;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01" name="Google Shape;1201;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02" name="Google Shape;1202;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03" name="Google Shape;1203;p285"/>
            <p:cNvGrpSpPr/>
            <p:nvPr/>
          </p:nvGrpSpPr>
          <p:grpSpPr>
            <a:xfrm>
              <a:off x="2622541" y="3131028"/>
              <a:ext cx="397892" cy="646462"/>
              <a:chOff x="1400864" y="1624076"/>
              <a:chExt cx="560368" cy="910439"/>
            </a:xfrm>
          </p:grpSpPr>
          <p:grpSp>
            <p:nvGrpSpPr>
              <p:cNvPr id="1204" name="Google Shape;1204;p285"/>
              <p:cNvGrpSpPr/>
              <p:nvPr/>
            </p:nvGrpSpPr>
            <p:grpSpPr>
              <a:xfrm>
                <a:off x="1400864" y="1624076"/>
                <a:ext cx="560368" cy="825149"/>
                <a:chOff x="1342876" y="1647676"/>
                <a:chExt cx="560368" cy="825149"/>
              </a:xfrm>
            </p:grpSpPr>
            <p:sp>
              <p:nvSpPr>
                <p:cNvPr id="1205" name="Google Shape;1205;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06" name="Google Shape;1206;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07" name="Google Shape;1207;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08" name="Google Shape;1208;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09" name="Google Shape;1209;p285"/>
            <p:cNvGrpSpPr/>
            <p:nvPr/>
          </p:nvGrpSpPr>
          <p:grpSpPr>
            <a:xfrm>
              <a:off x="4363565" y="3131028"/>
              <a:ext cx="397892" cy="646462"/>
              <a:chOff x="1400864" y="1624076"/>
              <a:chExt cx="560368" cy="910439"/>
            </a:xfrm>
          </p:grpSpPr>
          <p:grpSp>
            <p:nvGrpSpPr>
              <p:cNvPr id="1210" name="Google Shape;1210;p285"/>
              <p:cNvGrpSpPr/>
              <p:nvPr/>
            </p:nvGrpSpPr>
            <p:grpSpPr>
              <a:xfrm>
                <a:off x="1400864" y="1624076"/>
                <a:ext cx="560368" cy="825149"/>
                <a:chOff x="1342876" y="1647676"/>
                <a:chExt cx="560368" cy="825149"/>
              </a:xfrm>
            </p:grpSpPr>
            <p:sp>
              <p:nvSpPr>
                <p:cNvPr id="1211" name="Google Shape;1211;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12" name="Google Shape;1212;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13" name="Google Shape;1213;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14" name="Google Shape;1214;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15" name="Google Shape;1215;p285"/>
            <p:cNvGrpSpPr/>
            <p:nvPr/>
          </p:nvGrpSpPr>
          <p:grpSpPr>
            <a:xfrm>
              <a:off x="6104589" y="3131028"/>
              <a:ext cx="397892" cy="646462"/>
              <a:chOff x="1400864" y="1624076"/>
              <a:chExt cx="560368" cy="910439"/>
            </a:xfrm>
          </p:grpSpPr>
          <p:grpSp>
            <p:nvGrpSpPr>
              <p:cNvPr id="1216" name="Google Shape;1216;p285"/>
              <p:cNvGrpSpPr/>
              <p:nvPr/>
            </p:nvGrpSpPr>
            <p:grpSpPr>
              <a:xfrm>
                <a:off x="1400864" y="1624076"/>
                <a:ext cx="560368" cy="825149"/>
                <a:chOff x="1342876" y="1647676"/>
                <a:chExt cx="560368" cy="825149"/>
              </a:xfrm>
            </p:grpSpPr>
            <p:sp>
              <p:nvSpPr>
                <p:cNvPr id="1217" name="Google Shape;1217;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18" name="Google Shape;1218;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19" name="Google Shape;1219;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20" name="Google Shape;1220;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221" name="Google Shape;1221;p285"/>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22" name="Google Shape;1222;p285"/>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23" name="Google Shape;1223;p285"/>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24" name="Google Shape;1224;p285"/>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grpSp>
        <p:nvGrpSpPr>
          <p:cNvPr id="1225" name="Google Shape;1225;p285"/>
          <p:cNvGrpSpPr/>
          <p:nvPr/>
        </p:nvGrpSpPr>
        <p:grpSpPr>
          <a:xfrm>
            <a:off x="881517" y="1424144"/>
            <a:ext cx="7361989" cy="646462"/>
            <a:chOff x="881517" y="2219381"/>
            <a:chExt cx="7361989" cy="646462"/>
          </a:xfrm>
        </p:grpSpPr>
        <p:grpSp>
          <p:nvGrpSpPr>
            <p:cNvPr id="1226" name="Google Shape;1226;p285"/>
            <p:cNvGrpSpPr/>
            <p:nvPr/>
          </p:nvGrpSpPr>
          <p:grpSpPr>
            <a:xfrm>
              <a:off x="881517" y="2219381"/>
              <a:ext cx="397892" cy="646462"/>
              <a:chOff x="1400864" y="1624076"/>
              <a:chExt cx="560368" cy="910439"/>
            </a:xfrm>
          </p:grpSpPr>
          <p:grpSp>
            <p:nvGrpSpPr>
              <p:cNvPr id="1227" name="Google Shape;1227;p285"/>
              <p:cNvGrpSpPr/>
              <p:nvPr/>
            </p:nvGrpSpPr>
            <p:grpSpPr>
              <a:xfrm>
                <a:off x="1400864" y="1624076"/>
                <a:ext cx="560368" cy="825149"/>
                <a:chOff x="1342876" y="1647676"/>
                <a:chExt cx="560368" cy="825149"/>
              </a:xfrm>
            </p:grpSpPr>
            <p:sp>
              <p:nvSpPr>
                <p:cNvPr id="1228" name="Google Shape;1228;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29" name="Google Shape;1229;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30" name="Google Shape;1230;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1" name="Google Shape;1231;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32" name="Google Shape;1232;p285"/>
            <p:cNvGrpSpPr/>
            <p:nvPr/>
          </p:nvGrpSpPr>
          <p:grpSpPr>
            <a:xfrm>
              <a:off x="2622541" y="2219381"/>
              <a:ext cx="397892" cy="646462"/>
              <a:chOff x="1400864" y="1624076"/>
              <a:chExt cx="560368" cy="910439"/>
            </a:xfrm>
          </p:grpSpPr>
          <p:grpSp>
            <p:nvGrpSpPr>
              <p:cNvPr id="1233" name="Google Shape;1233;p285"/>
              <p:cNvGrpSpPr/>
              <p:nvPr/>
            </p:nvGrpSpPr>
            <p:grpSpPr>
              <a:xfrm>
                <a:off x="1400864" y="1624076"/>
                <a:ext cx="560368" cy="825149"/>
                <a:chOff x="1342876" y="1647676"/>
                <a:chExt cx="560368" cy="825149"/>
              </a:xfrm>
            </p:grpSpPr>
            <p:sp>
              <p:nvSpPr>
                <p:cNvPr id="1234" name="Google Shape;1234;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35" name="Google Shape;1235;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36" name="Google Shape;1236;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37" name="Google Shape;1237;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38" name="Google Shape;1238;p285"/>
            <p:cNvGrpSpPr/>
            <p:nvPr/>
          </p:nvGrpSpPr>
          <p:grpSpPr>
            <a:xfrm>
              <a:off x="4363565" y="2219381"/>
              <a:ext cx="397892" cy="646462"/>
              <a:chOff x="1400864" y="1624076"/>
              <a:chExt cx="560368" cy="910439"/>
            </a:xfrm>
          </p:grpSpPr>
          <p:grpSp>
            <p:nvGrpSpPr>
              <p:cNvPr id="1239" name="Google Shape;1239;p285"/>
              <p:cNvGrpSpPr/>
              <p:nvPr/>
            </p:nvGrpSpPr>
            <p:grpSpPr>
              <a:xfrm>
                <a:off x="1400864" y="1624076"/>
                <a:ext cx="560368" cy="825149"/>
                <a:chOff x="1342876" y="1647676"/>
                <a:chExt cx="560368" cy="825149"/>
              </a:xfrm>
            </p:grpSpPr>
            <p:sp>
              <p:nvSpPr>
                <p:cNvPr id="1240" name="Google Shape;1240;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41" name="Google Shape;1241;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42" name="Google Shape;1242;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3" name="Google Shape;1243;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44" name="Google Shape;1244;p285"/>
            <p:cNvGrpSpPr/>
            <p:nvPr/>
          </p:nvGrpSpPr>
          <p:grpSpPr>
            <a:xfrm>
              <a:off x="6104589" y="2219381"/>
              <a:ext cx="397892" cy="646462"/>
              <a:chOff x="1400864" y="1624076"/>
              <a:chExt cx="560368" cy="910439"/>
            </a:xfrm>
          </p:grpSpPr>
          <p:grpSp>
            <p:nvGrpSpPr>
              <p:cNvPr id="1245" name="Google Shape;1245;p285"/>
              <p:cNvGrpSpPr/>
              <p:nvPr/>
            </p:nvGrpSpPr>
            <p:grpSpPr>
              <a:xfrm>
                <a:off x="1400864" y="1624076"/>
                <a:ext cx="560368" cy="825149"/>
                <a:chOff x="1342876" y="1647676"/>
                <a:chExt cx="560368" cy="825149"/>
              </a:xfrm>
            </p:grpSpPr>
            <p:sp>
              <p:nvSpPr>
                <p:cNvPr id="1246" name="Google Shape;1246;p285"/>
                <p:cNvSpPr/>
                <p:nvPr/>
              </p:nvSpPr>
              <p:spPr>
                <a:xfrm rot="2700000">
                  <a:off x="1424940" y="1729740"/>
                  <a:ext cx="396240" cy="3962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47" name="Google Shape;1247;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48" name="Google Shape;1248;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49" name="Google Shape;1249;p285"/>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50" name="Google Shape;1250;p285"/>
            <p:cNvGrpSpPr/>
            <p:nvPr/>
          </p:nvGrpSpPr>
          <p:grpSpPr>
            <a:xfrm>
              <a:off x="7845614" y="2219381"/>
              <a:ext cx="397892" cy="646462"/>
              <a:chOff x="1400864" y="1624076"/>
              <a:chExt cx="560368" cy="910439"/>
            </a:xfrm>
          </p:grpSpPr>
          <p:grpSp>
            <p:nvGrpSpPr>
              <p:cNvPr id="1251" name="Google Shape;1251;p285"/>
              <p:cNvGrpSpPr/>
              <p:nvPr/>
            </p:nvGrpSpPr>
            <p:grpSpPr>
              <a:xfrm>
                <a:off x="1400864" y="1624076"/>
                <a:ext cx="560368" cy="825149"/>
                <a:chOff x="1342876" y="1647676"/>
                <a:chExt cx="560368" cy="825149"/>
              </a:xfrm>
            </p:grpSpPr>
            <p:sp>
              <p:nvSpPr>
                <p:cNvPr id="1252" name="Google Shape;1252;p285"/>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53" name="Google Shape;1253;p285"/>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54" name="Google Shape;1254;p285"/>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55" name="Google Shape;1255;p285"/>
              <p:cNvSpPr/>
              <p:nvPr/>
            </p:nvSpPr>
            <p:spPr>
              <a:xfrm rot="2700000">
                <a:off x="1559854" y="1891857"/>
                <a:ext cx="242388" cy="242388"/>
              </a:xfrm>
              <a:prstGeom prst="rect">
                <a:avLst/>
              </a:prstGeom>
              <a:solidFill>
                <a:schemeClr val="accent4"/>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256" name="Google Shape;1256;p285"/>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57" name="Google Shape;1257;p285"/>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58" name="Google Shape;1258;p285"/>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59" name="Google Shape;1259;p285"/>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60" name="Google Shape;1260;p285"/>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19">
    <p:spTree>
      <p:nvGrpSpPr>
        <p:cNvPr id="1" name="Shape 1261"/>
        <p:cNvGrpSpPr/>
        <p:nvPr/>
      </p:nvGrpSpPr>
      <p:grpSpPr>
        <a:xfrm>
          <a:off x="0" y="0"/>
          <a:ext cx="0" cy="0"/>
          <a:chOff x="0" y="0"/>
          <a:chExt cx="0" cy="0"/>
        </a:xfrm>
      </p:grpSpPr>
      <p:pic>
        <p:nvPicPr>
          <p:cNvPr id="1262" name="Google Shape;1262;p286"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263" name="Google Shape;1263;p286"/>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64" name="Google Shape;1264;p286"/>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65" name="Google Shape;1265;p286"/>
          <p:cNvGrpSpPr/>
          <p:nvPr/>
        </p:nvGrpSpPr>
        <p:grpSpPr>
          <a:xfrm>
            <a:off x="1761518" y="3131028"/>
            <a:ext cx="5620964" cy="646462"/>
            <a:chOff x="881517" y="3131028"/>
            <a:chExt cx="5620964" cy="646462"/>
          </a:xfrm>
        </p:grpSpPr>
        <p:grpSp>
          <p:nvGrpSpPr>
            <p:cNvPr id="1266" name="Google Shape;1266;p286"/>
            <p:cNvGrpSpPr/>
            <p:nvPr/>
          </p:nvGrpSpPr>
          <p:grpSpPr>
            <a:xfrm>
              <a:off x="881517" y="3131028"/>
              <a:ext cx="397892" cy="646462"/>
              <a:chOff x="1400864" y="1624076"/>
              <a:chExt cx="560368" cy="910439"/>
            </a:xfrm>
          </p:grpSpPr>
          <p:grpSp>
            <p:nvGrpSpPr>
              <p:cNvPr id="1267" name="Google Shape;1267;p286"/>
              <p:cNvGrpSpPr/>
              <p:nvPr/>
            </p:nvGrpSpPr>
            <p:grpSpPr>
              <a:xfrm>
                <a:off x="1400864" y="1624076"/>
                <a:ext cx="560368" cy="825149"/>
                <a:chOff x="1342876" y="1647676"/>
                <a:chExt cx="560368" cy="825149"/>
              </a:xfrm>
            </p:grpSpPr>
            <p:sp>
              <p:nvSpPr>
                <p:cNvPr id="1268" name="Google Shape;1268;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69" name="Google Shape;1269;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70" name="Google Shape;1270;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71" name="Google Shape;1271;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72" name="Google Shape;1272;p286"/>
            <p:cNvGrpSpPr/>
            <p:nvPr/>
          </p:nvGrpSpPr>
          <p:grpSpPr>
            <a:xfrm>
              <a:off x="2622541" y="3131028"/>
              <a:ext cx="397892" cy="646462"/>
              <a:chOff x="1400864" y="1624076"/>
              <a:chExt cx="560368" cy="910439"/>
            </a:xfrm>
          </p:grpSpPr>
          <p:grpSp>
            <p:nvGrpSpPr>
              <p:cNvPr id="1273" name="Google Shape;1273;p286"/>
              <p:cNvGrpSpPr/>
              <p:nvPr/>
            </p:nvGrpSpPr>
            <p:grpSpPr>
              <a:xfrm>
                <a:off x="1400864" y="1624076"/>
                <a:ext cx="560368" cy="825149"/>
                <a:chOff x="1342876" y="1647676"/>
                <a:chExt cx="560368" cy="825149"/>
              </a:xfrm>
            </p:grpSpPr>
            <p:sp>
              <p:nvSpPr>
                <p:cNvPr id="1274" name="Google Shape;1274;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75" name="Google Shape;1275;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76" name="Google Shape;1276;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77" name="Google Shape;1277;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78" name="Google Shape;1278;p286"/>
            <p:cNvGrpSpPr/>
            <p:nvPr/>
          </p:nvGrpSpPr>
          <p:grpSpPr>
            <a:xfrm>
              <a:off x="4363565" y="3131028"/>
              <a:ext cx="397892" cy="646462"/>
              <a:chOff x="1400864" y="1624076"/>
              <a:chExt cx="560368" cy="910439"/>
            </a:xfrm>
          </p:grpSpPr>
          <p:grpSp>
            <p:nvGrpSpPr>
              <p:cNvPr id="1279" name="Google Shape;1279;p286"/>
              <p:cNvGrpSpPr/>
              <p:nvPr/>
            </p:nvGrpSpPr>
            <p:grpSpPr>
              <a:xfrm>
                <a:off x="1400864" y="1624076"/>
                <a:ext cx="560368" cy="825149"/>
                <a:chOff x="1342876" y="1647676"/>
                <a:chExt cx="560368" cy="825149"/>
              </a:xfrm>
            </p:grpSpPr>
            <p:sp>
              <p:nvSpPr>
                <p:cNvPr id="1280" name="Google Shape;1280;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81" name="Google Shape;1281;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82" name="Google Shape;1282;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3" name="Google Shape;1283;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284" name="Google Shape;1284;p286"/>
            <p:cNvGrpSpPr/>
            <p:nvPr/>
          </p:nvGrpSpPr>
          <p:grpSpPr>
            <a:xfrm>
              <a:off x="6104589" y="3131028"/>
              <a:ext cx="397892" cy="646462"/>
              <a:chOff x="1400864" y="1624076"/>
              <a:chExt cx="560368" cy="910439"/>
            </a:xfrm>
          </p:grpSpPr>
          <p:grpSp>
            <p:nvGrpSpPr>
              <p:cNvPr id="1285" name="Google Shape;1285;p286"/>
              <p:cNvGrpSpPr/>
              <p:nvPr/>
            </p:nvGrpSpPr>
            <p:grpSpPr>
              <a:xfrm>
                <a:off x="1400864" y="1624076"/>
                <a:ext cx="560368" cy="825149"/>
                <a:chOff x="1342876" y="1647676"/>
                <a:chExt cx="560368" cy="825149"/>
              </a:xfrm>
            </p:grpSpPr>
            <p:sp>
              <p:nvSpPr>
                <p:cNvPr id="1286" name="Google Shape;1286;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87" name="Google Shape;1287;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88" name="Google Shape;1288;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289" name="Google Shape;1289;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290" name="Google Shape;1290;p286"/>
          <p:cNvSpPr txBox="1">
            <a:spLocks noGrp="1"/>
          </p:cNvSpPr>
          <p:nvPr>
            <p:ph type="body" idx="1"/>
          </p:nvPr>
        </p:nvSpPr>
        <p:spPr>
          <a:xfrm>
            <a:off x="1102027"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91" name="Google Shape;1291;p286"/>
          <p:cNvSpPr txBox="1">
            <a:spLocks noGrp="1"/>
          </p:cNvSpPr>
          <p:nvPr>
            <p:ph type="body" idx="2"/>
          </p:nvPr>
        </p:nvSpPr>
        <p:spPr>
          <a:xfrm>
            <a:off x="2843051"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92" name="Google Shape;1292;p286"/>
          <p:cNvSpPr txBox="1">
            <a:spLocks noGrp="1"/>
          </p:cNvSpPr>
          <p:nvPr>
            <p:ph type="body" idx="3"/>
          </p:nvPr>
        </p:nvSpPr>
        <p:spPr>
          <a:xfrm>
            <a:off x="458407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93" name="Google Shape;1293;p286"/>
          <p:cNvSpPr txBox="1">
            <a:spLocks noGrp="1"/>
          </p:cNvSpPr>
          <p:nvPr>
            <p:ph type="body" idx="4"/>
          </p:nvPr>
        </p:nvSpPr>
        <p:spPr>
          <a:xfrm>
            <a:off x="6325099"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grpSp>
        <p:nvGrpSpPr>
          <p:cNvPr id="1294" name="Google Shape;1294;p286"/>
          <p:cNvGrpSpPr/>
          <p:nvPr/>
        </p:nvGrpSpPr>
        <p:grpSpPr>
          <a:xfrm>
            <a:off x="881517" y="1424144"/>
            <a:ext cx="7361989" cy="646462"/>
            <a:chOff x="881517" y="2219381"/>
            <a:chExt cx="7361989" cy="646462"/>
          </a:xfrm>
        </p:grpSpPr>
        <p:grpSp>
          <p:nvGrpSpPr>
            <p:cNvPr id="1295" name="Google Shape;1295;p286"/>
            <p:cNvGrpSpPr/>
            <p:nvPr/>
          </p:nvGrpSpPr>
          <p:grpSpPr>
            <a:xfrm>
              <a:off x="881517" y="2219381"/>
              <a:ext cx="397892" cy="646462"/>
              <a:chOff x="1400864" y="1624076"/>
              <a:chExt cx="560368" cy="910439"/>
            </a:xfrm>
          </p:grpSpPr>
          <p:grpSp>
            <p:nvGrpSpPr>
              <p:cNvPr id="1296" name="Google Shape;1296;p286"/>
              <p:cNvGrpSpPr/>
              <p:nvPr/>
            </p:nvGrpSpPr>
            <p:grpSpPr>
              <a:xfrm>
                <a:off x="1400864" y="1624076"/>
                <a:ext cx="560368" cy="825149"/>
                <a:chOff x="1342876" y="1647676"/>
                <a:chExt cx="560368" cy="825149"/>
              </a:xfrm>
            </p:grpSpPr>
            <p:sp>
              <p:nvSpPr>
                <p:cNvPr id="1297" name="Google Shape;1297;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298" name="Google Shape;1298;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299" name="Google Shape;1299;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0" name="Google Shape;1300;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01" name="Google Shape;1301;p286"/>
            <p:cNvGrpSpPr/>
            <p:nvPr/>
          </p:nvGrpSpPr>
          <p:grpSpPr>
            <a:xfrm>
              <a:off x="2622541" y="2219381"/>
              <a:ext cx="397892" cy="646462"/>
              <a:chOff x="1400864" y="1624076"/>
              <a:chExt cx="560368" cy="910439"/>
            </a:xfrm>
          </p:grpSpPr>
          <p:grpSp>
            <p:nvGrpSpPr>
              <p:cNvPr id="1302" name="Google Shape;1302;p286"/>
              <p:cNvGrpSpPr/>
              <p:nvPr/>
            </p:nvGrpSpPr>
            <p:grpSpPr>
              <a:xfrm>
                <a:off x="1400864" y="1624076"/>
                <a:ext cx="560368" cy="825149"/>
                <a:chOff x="1342876" y="1647676"/>
                <a:chExt cx="560368" cy="825149"/>
              </a:xfrm>
            </p:grpSpPr>
            <p:sp>
              <p:nvSpPr>
                <p:cNvPr id="1303" name="Google Shape;1303;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04" name="Google Shape;1304;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05" name="Google Shape;1305;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06" name="Google Shape;1306;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07" name="Google Shape;1307;p286"/>
            <p:cNvGrpSpPr/>
            <p:nvPr/>
          </p:nvGrpSpPr>
          <p:grpSpPr>
            <a:xfrm>
              <a:off x="4363565" y="2219381"/>
              <a:ext cx="397892" cy="646462"/>
              <a:chOff x="1400864" y="1624076"/>
              <a:chExt cx="560368" cy="910439"/>
            </a:xfrm>
          </p:grpSpPr>
          <p:grpSp>
            <p:nvGrpSpPr>
              <p:cNvPr id="1308" name="Google Shape;1308;p286"/>
              <p:cNvGrpSpPr/>
              <p:nvPr/>
            </p:nvGrpSpPr>
            <p:grpSpPr>
              <a:xfrm>
                <a:off x="1400864" y="1624076"/>
                <a:ext cx="560368" cy="825149"/>
                <a:chOff x="1342876" y="1647676"/>
                <a:chExt cx="560368" cy="825149"/>
              </a:xfrm>
            </p:grpSpPr>
            <p:sp>
              <p:nvSpPr>
                <p:cNvPr id="1309" name="Google Shape;1309;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10" name="Google Shape;1310;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11" name="Google Shape;1311;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2" name="Google Shape;1312;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13" name="Google Shape;1313;p286"/>
            <p:cNvGrpSpPr/>
            <p:nvPr/>
          </p:nvGrpSpPr>
          <p:grpSpPr>
            <a:xfrm>
              <a:off x="6104589" y="2219381"/>
              <a:ext cx="397892" cy="646462"/>
              <a:chOff x="1400864" y="1624076"/>
              <a:chExt cx="560368" cy="910439"/>
            </a:xfrm>
          </p:grpSpPr>
          <p:grpSp>
            <p:nvGrpSpPr>
              <p:cNvPr id="1314" name="Google Shape;1314;p286"/>
              <p:cNvGrpSpPr/>
              <p:nvPr/>
            </p:nvGrpSpPr>
            <p:grpSpPr>
              <a:xfrm>
                <a:off x="1400864" y="1624076"/>
                <a:ext cx="560368" cy="825149"/>
                <a:chOff x="1342876" y="1647676"/>
                <a:chExt cx="560368" cy="825149"/>
              </a:xfrm>
            </p:grpSpPr>
            <p:sp>
              <p:nvSpPr>
                <p:cNvPr id="1315" name="Google Shape;1315;p286"/>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16" name="Google Shape;1316;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17" name="Google Shape;1317;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18" name="Google Shape;1318;p286"/>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19" name="Google Shape;1319;p286"/>
            <p:cNvGrpSpPr/>
            <p:nvPr/>
          </p:nvGrpSpPr>
          <p:grpSpPr>
            <a:xfrm>
              <a:off x="7845614" y="2219381"/>
              <a:ext cx="397892" cy="646462"/>
              <a:chOff x="1400864" y="1624076"/>
              <a:chExt cx="560368" cy="910439"/>
            </a:xfrm>
          </p:grpSpPr>
          <p:grpSp>
            <p:nvGrpSpPr>
              <p:cNvPr id="1320" name="Google Shape;1320;p286"/>
              <p:cNvGrpSpPr/>
              <p:nvPr/>
            </p:nvGrpSpPr>
            <p:grpSpPr>
              <a:xfrm>
                <a:off x="1400864" y="1624076"/>
                <a:ext cx="560368" cy="825149"/>
                <a:chOff x="1342876" y="1647676"/>
                <a:chExt cx="560368" cy="825149"/>
              </a:xfrm>
            </p:grpSpPr>
            <p:sp>
              <p:nvSpPr>
                <p:cNvPr id="1321" name="Google Shape;1321;p286"/>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22" name="Google Shape;1322;p286"/>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23" name="Google Shape;1323;p286"/>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24" name="Google Shape;1324;p286"/>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325" name="Google Shape;1325;p286"/>
          <p:cNvSpPr txBox="1">
            <a:spLocks noGrp="1"/>
          </p:cNvSpPr>
          <p:nvPr>
            <p:ph type="body" idx="5"/>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26" name="Google Shape;1326;p286"/>
          <p:cNvSpPr txBox="1">
            <a:spLocks noGrp="1"/>
          </p:cNvSpPr>
          <p:nvPr>
            <p:ph type="body" idx="6"/>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27" name="Google Shape;1327;p286"/>
          <p:cNvSpPr txBox="1">
            <a:spLocks noGrp="1"/>
          </p:cNvSpPr>
          <p:nvPr>
            <p:ph type="body" idx="7"/>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28" name="Google Shape;1328;p286"/>
          <p:cNvSpPr txBox="1">
            <a:spLocks noGrp="1"/>
          </p:cNvSpPr>
          <p:nvPr>
            <p:ph type="body" idx="8"/>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29" name="Google Shape;1329;p286"/>
          <p:cNvSpPr txBox="1">
            <a:spLocks noGrp="1"/>
          </p:cNvSpPr>
          <p:nvPr>
            <p:ph type="body" idx="9"/>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0">
    <p:spTree>
      <p:nvGrpSpPr>
        <p:cNvPr id="1" name="Shape 1330"/>
        <p:cNvGrpSpPr/>
        <p:nvPr/>
      </p:nvGrpSpPr>
      <p:grpSpPr>
        <a:xfrm>
          <a:off x="0" y="0"/>
          <a:ext cx="0" cy="0"/>
          <a:chOff x="0" y="0"/>
          <a:chExt cx="0" cy="0"/>
        </a:xfrm>
      </p:grpSpPr>
      <p:pic>
        <p:nvPicPr>
          <p:cNvPr id="1331" name="Google Shape;1331;p28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332" name="Google Shape;1332;p287"/>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3" name="Google Shape;1333;p287"/>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334" name="Google Shape;1334;p287"/>
          <p:cNvGrpSpPr/>
          <p:nvPr/>
        </p:nvGrpSpPr>
        <p:grpSpPr>
          <a:xfrm>
            <a:off x="881517" y="3131028"/>
            <a:ext cx="7361989" cy="646462"/>
            <a:chOff x="881517" y="2219381"/>
            <a:chExt cx="7361989" cy="646462"/>
          </a:xfrm>
        </p:grpSpPr>
        <p:grpSp>
          <p:nvGrpSpPr>
            <p:cNvPr id="1335" name="Google Shape;1335;p287"/>
            <p:cNvGrpSpPr/>
            <p:nvPr/>
          </p:nvGrpSpPr>
          <p:grpSpPr>
            <a:xfrm>
              <a:off x="881517" y="2219381"/>
              <a:ext cx="397892" cy="646462"/>
              <a:chOff x="1400864" y="1624076"/>
              <a:chExt cx="560368" cy="910439"/>
            </a:xfrm>
          </p:grpSpPr>
          <p:grpSp>
            <p:nvGrpSpPr>
              <p:cNvPr id="1336" name="Google Shape;1336;p287"/>
              <p:cNvGrpSpPr/>
              <p:nvPr/>
            </p:nvGrpSpPr>
            <p:grpSpPr>
              <a:xfrm>
                <a:off x="1400864" y="1624076"/>
                <a:ext cx="560368" cy="825149"/>
                <a:chOff x="1342876" y="1647676"/>
                <a:chExt cx="560368" cy="825149"/>
              </a:xfrm>
            </p:grpSpPr>
            <p:sp>
              <p:nvSpPr>
                <p:cNvPr id="1337" name="Google Shape;1337;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38" name="Google Shape;1338;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39" name="Google Shape;1339;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0" name="Google Shape;1340;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41" name="Google Shape;1341;p287"/>
            <p:cNvGrpSpPr/>
            <p:nvPr/>
          </p:nvGrpSpPr>
          <p:grpSpPr>
            <a:xfrm>
              <a:off x="2622541" y="2219381"/>
              <a:ext cx="397892" cy="646462"/>
              <a:chOff x="1400864" y="1624076"/>
              <a:chExt cx="560368" cy="910439"/>
            </a:xfrm>
          </p:grpSpPr>
          <p:grpSp>
            <p:nvGrpSpPr>
              <p:cNvPr id="1342" name="Google Shape;1342;p287"/>
              <p:cNvGrpSpPr/>
              <p:nvPr/>
            </p:nvGrpSpPr>
            <p:grpSpPr>
              <a:xfrm>
                <a:off x="1400864" y="1624076"/>
                <a:ext cx="560368" cy="825149"/>
                <a:chOff x="1342876" y="1647676"/>
                <a:chExt cx="560368" cy="825149"/>
              </a:xfrm>
            </p:grpSpPr>
            <p:sp>
              <p:nvSpPr>
                <p:cNvPr id="1343" name="Google Shape;1343;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44" name="Google Shape;1344;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45" name="Google Shape;1345;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46" name="Google Shape;1346;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47" name="Google Shape;1347;p287"/>
            <p:cNvGrpSpPr/>
            <p:nvPr/>
          </p:nvGrpSpPr>
          <p:grpSpPr>
            <a:xfrm>
              <a:off x="4363565" y="2219381"/>
              <a:ext cx="397892" cy="646462"/>
              <a:chOff x="1400864" y="1624076"/>
              <a:chExt cx="560368" cy="910439"/>
            </a:xfrm>
          </p:grpSpPr>
          <p:grpSp>
            <p:nvGrpSpPr>
              <p:cNvPr id="1348" name="Google Shape;1348;p287"/>
              <p:cNvGrpSpPr/>
              <p:nvPr/>
            </p:nvGrpSpPr>
            <p:grpSpPr>
              <a:xfrm>
                <a:off x="1400864" y="1624076"/>
                <a:ext cx="560368" cy="825149"/>
                <a:chOff x="1342876" y="1647676"/>
                <a:chExt cx="560368" cy="825149"/>
              </a:xfrm>
            </p:grpSpPr>
            <p:sp>
              <p:nvSpPr>
                <p:cNvPr id="1349" name="Google Shape;1349;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50" name="Google Shape;1350;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51" name="Google Shape;1351;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2" name="Google Shape;1352;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53" name="Google Shape;1353;p287"/>
            <p:cNvGrpSpPr/>
            <p:nvPr/>
          </p:nvGrpSpPr>
          <p:grpSpPr>
            <a:xfrm>
              <a:off x="6104589" y="2219381"/>
              <a:ext cx="397892" cy="646462"/>
              <a:chOff x="1400864" y="1624076"/>
              <a:chExt cx="560368" cy="910439"/>
            </a:xfrm>
          </p:grpSpPr>
          <p:grpSp>
            <p:nvGrpSpPr>
              <p:cNvPr id="1354" name="Google Shape;1354;p287"/>
              <p:cNvGrpSpPr/>
              <p:nvPr/>
            </p:nvGrpSpPr>
            <p:grpSpPr>
              <a:xfrm>
                <a:off x="1400864" y="1624076"/>
                <a:ext cx="560368" cy="825149"/>
                <a:chOff x="1342876" y="1647676"/>
                <a:chExt cx="560368" cy="825149"/>
              </a:xfrm>
            </p:grpSpPr>
            <p:sp>
              <p:nvSpPr>
                <p:cNvPr id="1355" name="Google Shape;1355;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56" name="Google Shape;1356;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57" name="Google Shape;1357;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58" name="Google Shape;1358;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59" name="Google Shape;1359;p287"/>
            <p:cNvGrpSpPr/>
            <p:nvPr/>
          </p:nvGrpSpPr>
          <p:grpSpPr>
            <a:xfrm>
              <a:off x="7845614" y="2219381"/>
              <a:ext cx="397892" cy="646462"/>
              <a:chOff x="1400864" y="1624076"/>
              <a:chExt cx="560368" cy="910439"/>
            </a:xfrm>
          </p:grpSpPr>
          <p:grpSp>
            <p:nvGrpSpPr>
              <p:cNvPr id="1360" name="Google Shape;1360;p287"/>
              <p:cNvGrpSpPr/>
              <p:nvPr/>
            </p:nvGrpSpPr>
            <p:grpSpPr>
              <a:xfrm>
                <a:off x="1400864" y="1624076"/>
                <a:ext cx="560368" cy="825149"/>
                <a:chOff x="1342876" y="1647676"/>
                <a:chExt cx="560368" cy="825149"/>
              </a:xfrm>
            </p:grpSpPr>
            <p:sp>
              <p:nvSpPr>
                <p:cNvPr id="1361" name="Google Shape;1361;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62" name="Google Shape;1362;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63" name="Google Shape;1363;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64" name="Google Shape;1364;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365" name="Google Shape;1365;p287"/>
          <p:cNvSpPr txBox="1">
            <a:spLocks noGrp="1"/>
          </p:cNvSpPr>
          <p:nvPr>
            <p:ph type="body" idx="1"/>
          </p:nvPr>
        </p:nvSpPr>
        <p:spPr>
          <a:xfrm>
            <a:off x="223088"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66" name="Google Shape;1366;p287"/>
          <p:cNvSpPr txBox="1">
            <a:spLocks noGrp="1"/>
          </p:cNvSpPr>
          <p:nvPr>
            <p:ph type="body" idx="2"/>
          </p:nvPr>
        </p:nvSpPr>
        <p:spPr>
          <a:xfrm>
            <a:off x="1964112"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67" name="Google Shape;1367;p287"/>
          <p:cNvSpPr txBox="1">
            <a:spLocks noGrp="1"/>
          </p:cNvSpPr>
          <p:nvPr>
            <p:ph type="body" idx="3"/>
          </p:nvPr>
        </p:nvSpPr>
        <p:spPr>
          <a:xfrm>
            <a:off x="3705136"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68" name="Google Shape;1368;p287"/>
          <p:cNvSpPr txBox="1">
            <a:spLocks noGrp="1"/>
          </p:cNvSpPr>
          <p:nvPr>
            <p:ph type="body" idx="4"/>
          </p:nvPr>
        </p:nvSpPr>
        <p:spPr>
          <a:xfrm>
            <a:off x="5446160"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69" name="Google Shape;1369;p287"/>
          <p:cNvSpPr txBox="1">
            <a:spLocks noGrp="1"/>
          </p:cNvSpPr>
          <p:nvPr>
            <p:ph type="body" idx="5"/>
          </p:nvPr>
        </p:nvSpPr>
        <p:spPr>
          <a:xfrm>
            <a:off x="7187185" y="3913557"/>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grpSp>
        <p:nvGrpSpPr>
          <p:cNvPr id="1370" name="Google Shape;1370;p287"/>
          <p:cNvGrpSpPr/>
          <p:nvPr/>
        </p:nvGrpSpPr>
        <p:grpSpPr>
          <a:xfrm>
            <a:off x="881517" y="1424144"/>
            <a:ext cx="7361989" cy="646462"/>
            <a:chOff x="881517" y="2219381"/>
            <a:chExt cx="7361989" cy="646462"/>
          </a:xfrm>
        </p:grpSpPr>
        <p:grpSp>
          <p:nvGrpSpPr>
            <p:cNvPr id="1371" name="Google Shape;1371;p287"/>
            <p:cNvGrpSpPr/>
            <p:nvPr/>
          </p:nvGrpSpPr>
          <p:grpSpPr>
            <a:xfrm>
              <a:off x="881517" y="2219381"/>
              <a:ext cx="397892" cy="646462"/>
              <a:chOff x="1400864" y="1624076"/>
              <a:chExt cx="560368" cy="910439"/>
            </a:xfrm>
          </p:grpSpPr>
          <p:grpSp>
            <p:nvGrpSpPr>
              <p:cNvPr id="1372" name="Google Shape;1372;p287"/>
              <p:cNvGrpSpPr/>
              <p:nvPr/>
            </p:nvGrpSpPr>
            <p:grpSpPr>
              <a:xfrm>
                <a:off x="1400864" y="1624076"/>
                <a:ext cx="560368" cy="825149"/>
                <a:chOff x="1342876" y="1647676"/>
                <a:chExt cx="560368" cy="825149"/>
              </a:xfrm>
            </p:grpSpPr>
            <p:sp>
              <p:nvSpPr>
                <p:cNvPr id="1373" name="Google Shape;1373;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74" name="Google Shape;1374;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75" name="Google Shape;1375;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76" name="Google Shape;1376;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77" name="Google Shape;1377;p287"/>
            <p:cNvGrpSpPr/>
            <p:nvPr/>
          </p:nvGrpSpPr>
          <p:grpSpPr>
            <a:xfrm>
              <a:off x="2622541" y="2219381"/>
              <a:ext cx="397892" cy="646462"/>
              <a:chOff x="1400864" y="1624076"/>
              <a:chExt cx="560368" cy="910439"/>
            </a:xfrm>
          </p:grpSpPr>
          <p:grpSp>
            <p:nvGrpSpPr>
              <p:cNvPr id="1378" name="Google Shape;1378;p287"/>
              <p:cNvGrpSpPr/>
              <p:nvPr/>
            </p:nvGrpSpPr>
            <p:grpSpPr>
              <a:xfrm>
                <a:off x="1400864" y="1624076"/>
                <a:ext cx="560368" cy="825149"/>
                <a:chOff x="1342876" y="1647676"/>
                <a:chExt cx="560368" cy="825149"/>
              </a:xfrm>
            </p:grpSpPr>
            <p:sp>
              <p:nvSpPr>
                <p:cNvPr id="1379" name="Google Shape;1379;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80" name="Google Shape;1380;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81" name="Google Shape;1381;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2" name="Google Shape;1382;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83" name="Google Shape;1383;p287"/>
            <p:cNvGrpSpPr/>
            <p:nvPr/>
          </p:nvGrpSpPr>
          <p:grpSpPr>
            <a:xfrm>
              <a:off x="4363565" y="2219381"/>
              <a:ext cx="397892" cy="646462"/>
              <a:chOff x="1400864" y="1624076"/>
              <a:chExt cx="560368" cy="910439"/>
            </a:xfrm>
          </p:grpSpPr>
          <p:grpSp>
            <p:nvGrpSpPr>
              <p:cNvPr id="1384" name="Google Shape;1384;p287"/>
              <p:cNvGrpSpPr/>
              <p:nvPr/>
            </p:nvGrpSpPr>
            <p:grpSpPr>
              <a:xfrm>
                <a:off x="1400864" y="1624076"/>
                <a:ext cx="560368" cy="825149"/>
                <a:chOff x="1342876" y="1647676"/>
                <a:chExt cx="560368" cy="825149"/>
              </a:xfrm>
            </p:grpSpPr>
            <p:sp>
              <p:nvSpPr>
                <p:cNvPr id="1385" name="Google Shape;1385;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86" name="Google Shape;1386;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87" name="Google Shape;1387;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88" name="Google Shape;1388;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89" name="Google Shape;1389;p287"/>
            <p:cNvGrpSpPr/>
            <p:nvPr/>
          </p:nvGrpSpPr>
          <p:grpSpPr>
            <a:xfrm>
              <a:off x="6104589" y="2219381"/>
              <a:ext cx="397892" cy="646462"/>
              <a:chOff x="1400864" y="1624076"/>
              <a:chExt cx="560368" cy="910439"/>
            </a:xfrm>
          </p:grpSpPr>
          <p:grpSp>
            <p:nvGrpSpPr>
              <p:cNvPr id="1390" name="Google Shape;1390;p287"/>
              <p:cNvGrpSpPr/>
              <p:nvPr/>
            </p:nvGrpSpPr>
            <p:grpSpPr>
              <a:xfrm>
                <a:off x="1400864" y="1624076"/>
                <a:ext cx="560368" cy="825149"/>
                <a:chOff x="1342876" y="1647676"/>
                <a:chExt cx="560368" cy="825149"/>
              </a:xfrm>
            </p:grpSpPr>
            <p:sp>
              <p:nvSpPr>
                <p:cNvPr id="1391" name="Google Shape;1391;p287"/>
                <p:cNvSpPr/>
                <p:nvPr/>
              </p:nvSpPr>
              <p:spPr>
                <a:xfrm rot="2700000">
                  <a:off x="1424940" y="1729740"/>
                  <a:ext cx="396240" cy="3962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92" name="Google Shape;1392;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93" name="Google Shape;1393;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394" name="Google Shape;1394;p287"/>
              <p:cNvSpPr/>
              <p:nvPr/>
            </p:nvSpPr>
            <p:spPr>
              <a:xfrm rot="2700000">
                <a:off x="1559854" y="1891857"/>
                <a:ext cx="242388" cy="242388"/>
              </a:xfrm>
              <a:prstGeom prst="rect">
                <a:avLst/>
              </a:prstGeom>
              <a:solidFill>
                <a:schemeClr val="lt2"/>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395" name="Google Shape;1395;p287"/>
            <p:cNvGrpSpPr/>
            <p:nvPr/>
          </p:nvGrpSpPr>
          <p:grpSpPr>
            <a:xfrm>
              <a:off x="7845614" y="2219381"/>
              <a:ext cx="397892" cy="646462"/>
              <a:chOff x="1400864" y="1624076"/>
              <a:chExt cx="560368" cy="910439"/>
            </a:xfrm>
          </p:grpSpPr>
          <p:grpSp>
            <p:nvGrpSpPr>
              <p:cNvPr id="1396" name="Google Shape;1396;p287"/>
              <p:cNvGrpSpPr/>
              <p:nvPr/>
            </p:nvGrpSpPr>
            <p:grpSpPr>
              <a:xfrm>
                <a:off x="1400864" y="1624076"/>
                <a:ext cx="560368" cy="825149"/>
                <a:chOff x="1342876" y="1647676"/>
                <a:chExt cx="560368" cy="825149"/>
              </a:xfrm>
            </p:grpSpPr>
            <p:sp>
              <p:nvSpPr>
                <p:cNvPr id="1397" name="Google Shape;1397;p287"/>
                <p:cNvSpPr/>
                <p:nvPr/>
              </p:nvSpPr>
              <p:spPr>
                <a:xfrm rot="2700000">
                  <a:off x="1424940" y="1729740"/>
                  <a:ext cx="396240" cy="39624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398" name="Google Shape;1398;p287"/>
                <p:cNvSpPr/>
                <p:nvPr/>
              </p:nvSpPr>
              <p:spPr>
                <a:xfrm rot="2700000">
                  <a:off x="1424940" y="1994521"/>
                  <a:ext cx="396240" cy="3962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cxnSp>
            <p:nvCxnSpPr>
              <p:cNvPr id="1399" name="Google Shape;1399;p287"/>
              <p:cNvCxnSpPr/>
              <p:nvPr/>
            </p:nvCxnSpPr>
            <p:spPr>
              <a:xfrm>
                <a:off x="1681048" y="1841656"/>
                <a:ext cx="0" cy="692859"/>
              </a:xfrm>
              <a:prstGeom prst="straightConnector1">
                <a:avLst/>
              </a:prstGeom>
              <a:noFill/>
              <a:ln w="9525" cap="flat" cmpd="sng">
                <a:solidFill>
                  <a:srgbClr val="BFBFBF"/>
                </a:solidFill>
                <a:prstDash val="solid"/>
                <a:round/>
                <a:headEnd type="none" w="sm" len="sm"/>
                <a:tailEnd type="triangle" w="med" len="med"/>
              </a:ln>
            </p:spPr>
          </p:cxnSp>
          <p:sp>
            <p:nvSpPr>
              <p:cNvPr id="1400" name="Google Shape;1400;p287"/>
              <p:cNvSpPr/>
              <p:nvPr/>
            </p:nvSpPr>
            <p:spPr>
              <a:xfrm rot="2700000">
                <a:off x="1559854" y="1891857"/>
                <a:ext cx="242388" cy="242388"/>
              </a:xfrm>
              <a:prstGeom prst="rect">
                <a:avLst/>
              </a:prstGeom>
              <a:solidFill>
                <a:schemeClr val="accent1"/>
              </a:solidFill>
              <a:ln w="25400" cap="flat" cmpd="sng">
                <a:solidFill>
                  <a:schemeClr val="lt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401" name="Google Shape;1401;p287"/>
          <p:cNvSpPr txBox="1">
            <a:spLocks noGrp="1"/>
          </p:cNvSpPr>
          <p:nvPr>
            <p:ph type="body" idx="6"/>
          </p:nvPr>
        </p:nvSpPr>
        <p:spPr>
          <a:xfrm>
            <a:off x="223088"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02" name="Google Shape;1402;p287"/>
          <p:cNvSpPr txBox="1">
            <a:spLocks noGrp="1"/>
          </p:cNvSpPr>
          <p:nvPr>
            <p:ph type="body" idx="7"/>
          </p:nvPr>
        </p:nvSpPr>
        <p:spPr>
          <a:xfrm>
            <a:off x="1964112"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03" name="Google Shape;1403;p287"/>
          <p:cNvSpPr txBox="1">
            <a:spLocks noGrp="1"/>
          </p:cNvSpPr>
          <p:nvPr>
            <p:ph type="body" idx="8"/>
          </p:nvPr>
        </p:nvSpPr>
        <p:spPr>
          <a:xfrm>
            <a:off x="3705136"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04" name="Google Shape;1404;p287"/>
          <p:cNvSpPr txBox="1">
            <a:spLocks noGrp="1"/>
          </p:cNvSpPr>
          <p:nvPr>
            <p:ph type="body" idx="9"/>
          </p:nvPr>
        </p:nvSpPr>
        <p:spPr>
          <a:xfrm>
            <a:off x="5446160"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05" name="Google Shape;1405;p287"/>
          <p:cNvSpPr txBox="1">
            <a:spLocks noGrp="1"/>
          </p:cNvSpPr>
          <p:nvPr>
            <p:ph type="body" idx="13"/>
          </p:nvPr>
        </p:nvSpPr>
        <p:spPr>
          <a:xfrm>
            <a:off x="7187185" y="2206673"/>
            <a:ext cx="1714750" cy="32014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1">
    <p:spTree>
      <p:nvGrpSpPr>
        <p:cNvPr id="1" name="Shape 1406"/>
        <p:cNvGrpSpPr/>
        <p:nvPr/>
      </p:nvGrpSpPr>
      <p:grpSpPr>
        <a:xfrm>
          <a:off x="0" y="0"/>
          <a:ext cx="0" cy="0"/>
          <a:chOff x="0" y="0"/>
          <a:chExt cx="0" cy="0"/>
        </a:xfrm>
      </p:grpSpPr>
      <p:pic>
        <p:nvPicPr>
          <p:cNvPr id="1407" name="Google Shape;1407;p28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08" name="Google Shape;1408;p288"/>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09" name="Google Shape;1409;p288"/>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410" name="Google Shape;1410;p288"/>
          <p:cNvGrpSpPr/>
          <p:nvPr/>
        </p:nvGrpSpPr>
        <p:grpSpPr>
          <a:xfrm>
            <a:off x="2805107" y="1224889"/>
            <a:ext cx="3533786" cy="3185052"/>
            <a:chOff x="2801099" y="1114361"/>
            <a:chExt cx="3533786" cy="3185052"/>
          </a:xfrm>
        </p:grpSpPr>
        <p:grpSp>
          <p:nvGrpSpPr>
            <p:cNvPr id="1411" name="Google Shape;1411;p288"/>
            <p:cNvGrpSpPr/>
            <p:nvPr/>
          </p:nvGrpSpPr>
          <p:grpSpPr>
            <a:xfrm>
              <a:off x="2801099" y="1228944"/>
              <a:ext cx="3533786" cy="2955886"/>
              <a:chOff x="2801099" y="1066147"/>
              <a:chExt cx="3533786" cy="2955886"/>
            </a:xfrm>
          </p:grpSpPr>
          <p:grpSp>
            <p:nvGrpSpPr>
              <p:cNvPr id="1412" name="Google Shape;1412;p288"/>
              <p:cNvGrpSpPr/>
              <p:nvPr/>
            </p:nvGrpSpPr>
            <p:grpSpPr>
              <a:xfrm>
                <a:off x="6252959" y="1066147"/>
                <a:ext cx="81926" cy="2955886"/>
                <a:chOff x="6252959" y="1066147"/>
                <a:chExt cx="81926" cy="2955886"/>
              </a:xfrm>
            </p:grpSpPr>
            <p:sp>
              <p:nvSpPr>
                <p:cNvPr id="1413" name="Google Shape;1413;p288"/>
                <p:cNvSpPr/>
                <p:nvPr/>
              </p:nvSpPr>
              <p:spPr>
                <a:xfrm>
                  <a:off x="6252959" y="178463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14" name="Google Shape;1414;p288"/>
                <p:cNvSpPr/>
                <p:nvPr/>
              </p:nvSpPr>
              <p:spPr>
                <a:xfrm>
                  <a:off x="625295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15" name="Google Shape;1415;p288"/>
                <p:cNvSpPr/>
                <p:nvPr/>
              </p:nvSpPr>
              <p:spPr>
                <a:xfrm>
                  <a:off x="6252959" y="322161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16" name="Google Shape;1416;p288"/>
                <p:cNvSpPr/>
                <p:nvPr/>
              </p:nvSpPr>
              <p:spPr>
                <a:xfrm>
                  <a:off x="6252959" y="394010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17" name="Google Shape;1417;p288"/>
                <p:cNvSpPr/>
                <p:nvPr/>
              </p:nvSpPr>
              <p:spPr>
                <a:xfrm>
                  <a:off x="6252959" y="106614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418" name="Google Shape;1418;p288"/>
              <p:cNvGrpSpPr/>
              <p:nvPr/>
            </p:nvGrpSpPr>
            <p:grpSpPr>
              <a:xfrm>
                <a:off x="2801099" y="1066147"/>
                <a:ext cx="81926" cy="2955886"/>
                <a:chOff x="2801099" y="1066147"/>
                <a:chExt cx="81926" cy="2955886"/>
              </a:xfrm>
            </p:grpSpPr>
            <p:sp>
              <p:nvSpPr>
                <p:cNvPr id="1419" name="Google Shape;1419;p288"/>
                <p:cNvSpPr/>
                <p:nvPr/>
              </p:nvSpPr>
              <p:spPr>
                <a:xfrm>
                  <a:off x="2801099" y="1784637"/>
                  <a:ext cx="81926" cy="81926"/>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20" name="Google Shape;1420;p288"/>
                <p:cNvSpPr/>
                <p:nvPr/>
              </p:nvSpPr>
              <p:spPr>
                <a:xfrm>
                  <a:off x="2801099" y="2503127"/>
                  <a:ext cx="81926" cy="8192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21" name="Google Shape;1421;p288"/>
                <p:cNvSpPr/>
                <p:nvPr/>
              </p:nvSpPr>
              <p:spPr>
                <a:xfrm>
                  <a:off x="2801099" y="3221617"/>
                  <a:ext cx="81926" cy="81926"/>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22" name="Google Shape;1422;p288"/>
                <p:cNvSpPr/>
                <p:nvPr/>
              </p:nvSpPr>
              <p:spPr>
                <a:xfrm>
                  <a:off x="2801099" y="3940107"/>
                  <a:ext cx="81926" cy="8192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423" name="Google Shape;1423;p288"/>
                <p:cNvSpPr/>
                <p:nvPr/>
              </p:nvSpPr>
              <p:spPr>
                <a:xfrm>
                  <a:off x="2801099" y="1066147"/>
                  <a:ext cx="81926" cy="81926"/>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grpSp>
          <p:nvGrpSpPr>
            <p:cNvPr id="1424" name="Google Shape;1424;p288"/>
            <p:cNvGrpSpPr/>
            <p:nvPr/>
          </p:nvGrpSpPr>
          <p:grpSpPr>
            <a:xfrm>
              <a:off x="2975830" y="1114361"/>
              <a:ext cx="3184323" cy="3185052"/>
              <a:chOff x="2908735" y="1068601"/>
              <a:chExt cx="3326530" cy="3327292"/>
            </a:xfrm>
          </p:grpSpPr>
          <p:sp>
            <p:nvSpPr>
              <p:cNvPr id="1425" name="Google Shape;1425;p288"/>
              <p:cNvSpPr/>
              <p:nvPr/>
            </p:nvSpPr>
            <p:spPr>
              <a:xfrm>
                <a:off x="2908735" y="1068601"/>
                <a:ext cx="3326530" cy="3327292"/>
              </a:xfrm>
              <a:custGeom>
                <a:avLst/>
                <a:gdLst/>
                <a:ahLst/>
                <a:cxnLst/>
                <a:rect l="l" t="t" r="r" b="b"/>
                <a:pathLst>
                  <a:path w="3708" h="3708" extrusionOk="0">
                    <a:moveTo>
                      <a:pt x="278" y="1350"/>
                    </a:moveTo>
                    <a:cubicBezTo>
                      <a:pt x="556" y="480"/>
                      <a:pt x="1487" y="0"/>
                      <a:pt x="2358" y="278"/>
                    </a:cubicBezTo>
                    <a:cubicBezTo>
                      <a:pt x="3228" y="556"/>
                      <a:pt x="3708" y="1487"/>
                      <a:pt x="3430" y="2358"/>
                    </a:cubicBezTo>
                    <a:cubicBezTo>
                      <a:pt x="3152" y="3228"/>
                      <a:pt x="2221" y="3708"/>
                      <a:pt x="1350" y="3430"/>
                    </a:cubicBezTo>
                    <a:cubicBezTo>
                      <a:pt x="480" y="3152"/>
                      <a:pt x="0" y="2221"/>
                      <a:pt x="278" y="1350"/>
                    </a:cubicBezTo>
                    <a:close/>
                  </a:path>
                </a:pathLst>
              </a:custGeom>
              <a:solidFill>
                <a:srgbClr val="F2F2F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26" name="Google Shape;1426;p288"/>
              <p:cNvSpPr/>
              <p:nvPr/>
            </p:nvSpPr>
            <p:spPr>
              <a:xfrm>
                <a:off x="3510752" y="1490314"/>
                <a:ext cx="1060348" cy="1239954"/>
              </a:xfrm>
              <a:custGeom>
                <a:avLst/>
                <a:gdLst/>
                <a:ahLst/>
                <a:cxnLst/>
                <a:rect l="l" t="t" r="r" b="b"/>
                <a:pathLst>
                  <a:path w="1247" h="1458" extrusionOk="0">
                    <a:moveTo>
                      <a:pt x="0" y="562"/>
                    </a:moveTo>
                    <a:cubicBezTo>
                      <a:pt x="1247" y="1458"/>
                      <a:pt x="1247" y="1458"/>
                      <a:pt x="1247" y="1458"/>
                    </a:cubicBezTo>
                    <a:cubicBezTo>
                      <a:pt x="765" y="0"/>
                      <a:pt x="765" y="0"/>
                      <a:pt x="765" y="0"/>
                    </a:cubicBezTo>
                    <a:cubicBezTo>
                      <a:pt x="462" y="101"/>
                      <a:pt x="191" y="297"/>
                      <a:pt x="0" y="56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27" name="Google Shape;1427;p288"/>
              <p:cNvSpPr/>
              <p:nvPr/>
            </p:nvSpPr>
            <p:spPr>
              <a:xfrm>
                <a:off x="3264202" y="1969019"/>
                <a:ext cx="1306180" cy="769168"/>
              </a:xfrm>
              <a:custGeom>
                <a:avLst/>
                <a:gdLst/>
                <a:ahLst/>
                <a:cxnLst/>
                <a:rect l="l" t="t" r="r" b="b"/>
                <a:pathLst>
                  <a:path w="1536" h="904" extrusionOk="0">
                    <a:moveTo>
                      <a:pt x="74" y="428"/>
                    </a:moveTo>
                    <a:cubicBezTo>
                      <a:pt x="23" y="586"/>
                      <a:pt x="0" y="747"/>
                      <a:pt x="1" y="904"/>
                    </a:cubicBezTo>
                    <a:cubicBezTo>
                      <a:pt x="1536" y="896"/>
                      <a:pt x="1536" y="896"/>
                      <a:pt x="1536" y="896"/>
                    </a:cubicBezTo>
                    <a:cubicBezTo>
                      <a:pt x="290" y="0"/>
                      <a:pt x="290" y="0"/>
                      <a:pt x="290" y="0"/>
                    </a:cubicBezTo>
                    <a:cubicBezTo>
                      <a:pt x="198" y="128"/>
                      <a:pt x="124" y="271"/>
                      <a:pt x="74" y="4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28" name="Google Shape;1428;p288"/>
              <p:cNvSpPr/>
              <p:nvPr/>
            </p:nvSpPr>
            <p:spPr>
              <a:xfrm>
                <a:off x="3519391" y="2733867"/>
                <a:ext cx="1051711" cy="1244273"/>
              </a:xfrm>
              <a:custGeom>
                <a:avLst/>
                <a:gdLst/>
                <a:ahLst/>
                <a:cxnLst/>
                <a:rect l="l" t="t" r="r" b="b"/>
                <a:pathLst>
                  <a:path w="1237" h="1463" extrusionOk="0">
                    <a:moveTo>
                      <a:pt x="769" y="1463"/>
                    </a:moveTo>
                    <a:cubicBezTo>
                      <a:pt x="1237" y="0"/>
                      <a:pt x="1237" y="0"/>
                      <a:pt x="1237" y="0"/>
                    </a:cubicBezTo>
                    <a:cubicBezTo>
                      <a:pt x="0" y="908"/>
                      <a:pt x="0" y="908"/>
                      <a:pt x="0" y="908"/>
                    </a:cubicBezTo>
                    <a:cubicBezTo>
                      <a:pt x="185" y="1161"/>
                      <a:pt x="449" y="1361"/>
                      <a:pt x="769" y="14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29" name="Google Shape;1429;p288"/>
              <p:cNvSpPr/>
              <p:nvPr/>
            </p:nvSpPr>
            <p:spPr>
              <a:xfrm>
                <a:off x="4162942" y="1398533"/>
                <a:ext cx="806959" cy="1331734"/>
              </a:xfrm>
              <a:custGeom>
                <a:avLst/>
                <a:gdLst/>
                <a:ahLst/>
                <a:cxnLst/>
                <a:rect l="l" t="t" r="r" b="b"/>
                <a:pathLst>
                  <a:path w="949" h="1566" extrusionOk="0">
                    <a:moveTo>
                      <a:pt x="0" y="108"/>
                    </a:moveTo>
                    <a:cubicBezTo>
                      <a:pt x="481" y="1566"/>
                      <a:pt x="481" y="1566"/>
                      <a:pt x="481" y="1566"/>
                    </a:cubicBezTo>
                    <a:cubicBezTo>
                      <a:pt x="949" y="102"/>
                      <a:pt x="949" y="102"/>
                      <a:pt x="949" y="102"/>
                    </a:cubicBezTo>
                    <a:cubicBezTo>
                      <a:pt x="628" y="0"/>
                      <a:pt x="298" y="10"/>
                      <a:pt x="0" y="10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0" name="Google Shape;1430;p288"/>
              <p:cNvSpPr/>
              <p:nvPr/>
            </p:nvSpPr>
            <p:spPr>
              <a:xfrm>
                <a:off x="3264202" y="2732066"/>
                <a:ext cx="1306180" cy="773126"/>
              </a:xfrm>
              <a:custGeom>
                <a:avLst/>
                <a:gdLst/>
                <a:ahLst/>
                <a:cxnLst/>
                <a:rect l="l" t="t" r="r" b="b"/>
                <a:pathLst>
                  <a:path w="1536" h="909" extrusionOk="0">
                    <a:moveTo>
                      <a:pt x="298" y="909"/>
                    </a:moveTo>
                    <a:cubicBezTo>
                      <a:pt x="1536" y="0"/>
                      <a:pt x="1536" y="0"/>
                      <a:pt x="1536" y="0"/>
                    </a:cubicBezTo>
                    <a:cubicBezTo>
                      <a:pt x="0" y="8"/>
                      <a:pt x="0" y="8"/>
                      <a:pt x="0" y="8"/>
                    </a:cubicBezTo>
                    <a:cubicBezTo>
                      <a:pt x="3" y="335"/>
                      <a:pt x="110" y="651"/>
                      <a:pt x="298" y="90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1" name="Google Shape;1431;p288"/>
              <p:cNvSpPr/>
              <p:nvPr/>
            </p:nvSpPr>
            <p:spPr>
              <a:xfrm>
                <a:off x="4574699" y="1958941"/>
                <a:ext cx="1306180" cy="772406"/>
              </a:xfrm>
              <a:custGeom>
                <a:avLst/>
                <a:gdLst/>
                <a:ahLst/>
                <a:cxnLst/>
                <a:rect l="l" t="t" r="r" b="b"/>
                <a:pathLst>
                  <a:path w="1536" h="908" extrusionOk="0">
                    <a:moveTo>
                      <a:pt x="1237" y="0"/>
                    </a:moveTo>
                    <a:cubicBezTo>
                      <a:pt x="0" y="908"/>
                      <a:pt x="0" y="908"/>
                      <a:pt x="0" y="908"/>
                    </a:cubicBezTo>
                    <a:cubicBezTo>
                      <a:pt x="1536" y="902"/>
                      <a:pt x="1536" y="902"/>
                      <a:pt x="1536" y="902"/>
                    </a:cubicBezTo>
                    <a:cubicBezTo>
                      <a:pt x="1533" y="575"/>
                      <a:pt x="1427" y="259"/>
                      <a:pt x="123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2" name="Google Shape;1432;p288"/>
              <p:cNvSpPr/>
              <p:nvPr/>
            </p:nvSpPr>
            <p:spPr>
              <a:xfrm>
                <a:off x="4574699" y="2727029"/>
                <a:ext cx="1306900" cy="768806"/>
              </a:xfrm>
              <a:custGeom>
                <a:avLst/>
                <a:gdLst/>
                <a:ahLst/>
                <a:cxnLst/>
                <a:rect l="l" t="t" r="r" b="b"/>
                <a:pathLst>
                  <a:path w="1537" h="904" extrusionOk="0">
                    <a:moveTo>
                      <a:pt x="1462" y="474"/>
                    </a:moveTo>
                    <a:cubicBezTo>
                      <a:pt x="1513" y="316"/>
                      <a:pt x="1537" y="157"/>
                      <a:pt x="1536" y="0"/>
                    </a:cubicBezTo>
                    <a:cubicBezTo>
                      <a:pt x="0" y="6"/>
                      <a:pt x="0" y="6"/>
                      <a:pt x="0" y="6"/>
                    </a:cubicBezTo>
                    <a:cubicBezTo>
                      <a:pt x="1247" y="904"/>
                      <a:pt x="1247" y="904"/>
                      <a:pt x="1247" y="904"/>
                    </a:cubicBezTo>
                    <a:cubicBezTo>
                      <a:pt x="1339" y="776"/>
                      <a:pt x="1412" y="631"/>
                      <a:pt x="1462" y="47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3" name="Google Shape;1433;p288"/>
              <p:cNvSpPr/>
              <p:nvPr/>
            </p:nvSpPr>
            <p:spPr>
              <a:xfrm>
                <a:off x="4572900" y="1485996"/>
                <a:ext cx="1052790" cy="1244273"/>
              </a:xfrm>
              <a:custGeom>
                <a:avLst/>
                <a:gdLst/>
                <a:ahLst/>
                <a:cxnLst/>
                <a:rect l="l" t="t" r="r" b="b"/>
                <a:pathLst>
                  <a:path w="1238" h="1463" extrusionOk="0">
                    <a:moveTo>
                      <a:pt x="468" y="0"/>
                    </a:moveTo>
                    <a:cubicBezTo>
                      <a:pt x="0" y="1463"/>
                      <a:pt x="0" y="1463"/>
                      <a:pt x="0" y="1463"/>
                    </a:cubicBezTo>
                    <a:cubicBezTo>
                      <a:pt x="1238" y="555"/>
                      <a:pt x="1238" y="555"/>
                      <a:pt x="1238" y="555"/>
                    </a:cubicBezTo>
                    <a:cubicBezTo>
                      <a:pt x="1053" y="302"/>
                      <a:pt x="790" y="103"/>
                      <a:pt x="468"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4" name="Google Shape;1434;p288"/>
              <p:cNvSpPr/>
              <p:nvPr/>
            </p:nvSpPr>
            <p:spPr>
              <a:xfrm>
                <a:off x="4574699" y="2733147"/>
                <a:ext cx="1059268" cy="1240673"/>
              </a:xfrm>
              <a:custGeom>
                <a:avLst/>
                <a:gdLst/>
                <a:ahLst/>
                <a:cxnLst/>
                <a:rect l="l" t="t" r="r" b="b"/>
                <a:pathLst>
                  <a:path w="1246" h="1459" extrusionOk="0">
                    <a:moveTo>
                      <a:pt x="1246" y="897"/>
                    </a:moveTo>
                    <a:cubicBezTo>
                      <a:pt x="0" y="0"/>
                      <a:pt x="0" y="0"/>
                      <a:pt x="0" y="0"/>
                    </a:cubicBezTo>
                    <a:cubicBezTo>
                      <a:pt x="480" y="1459"/>
                      <a:pt x="480" y="1459"/>
                      <a:pt x="480" y="1459"/>
                    </a:cubicBezTo>
                    <a:cubicBezTo>
                      <a:pt x="784" y="1358"/>
                      <a:pt x="1055" y="1162"/>
                      <a:pt x="1246" y="897"/>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5" name="Google Shape;1435;p288"/>
              <p:cNvSpPr/>
              <p:nvPr/>
            </p:nvSpPr>
            <p:spPr>
              <a:xfrm>
                <a:off x="4174099" y="2733867"/>
                <a:ext cx="807679" cy="1332815"/>
              </a:xfrm>
              <a:custGeom>
                <a:avLst/>
                <a:gdLst/>
                <a:ahLst/>
                <a:cxnLst/>
                <a:rect l="l" t="t" r="r" b="b"/>
                <a:pathLst>
                  <a:path w="950" h="1567" extrusionOk="0">
                    <a:moveTo>
                      <a:pt x="950" y="1458"/>
                    </a:moveTo>
                    <a:cubicBezTo>
                      <a:pt x="468" y="0"/>
                      <a:pt x="468" y="0"/>
                      <a:pt x="468" y="0"/>
                    </a:cubicBezTo>
                    <a:cubicBezTo>
                      <a:pt x="0" y="1464"/>
                      <a:pt x="0" y="1464"/>
                      <a:pt x="0" y="1464"/>
                    </a:cubicBezTo>
                    <a:cubicBezTo>
                      <a:pt x="322" y="1567"/>
                      <a:pt x="652" y="1556"/>
                      <a:pt x="950" y="1458"/>
                    </a:cubicBezTo>
                    <a:close/>
                  </a:path>
                </a:pathLst>
              </a:custGeom>
              <a:solidFill>
                <a:srgbClr val="D8D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6" name="Google Shape;1436;p288"/>
              <p:cNvSpPr/>
              <p:nvPr/>
            </p:nvSpPr>
            <p:spPr>
              <a:xfrm>
                <a:off x="4369541" y="1554021"/>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7" name="Google Shape;1437;p288"/>
              <p:cNvSpPr/>
              <p:nvPr/>
            </p:nvSpPr>
            <p:spPr>
              <a:xfrm>
                <a:off x="3770260" y="1712390"/>
                <a:ext cx="459988" cy="459268"/>
              </a:xfrm>
              <a:custGeom>
                <a:avLst/>
                <a:gdLst/>
                <a:ahLst/>
                <a:cxnLst/>
                <a:rect l="l" t="t" r="r" b="b"/>
                <a:pathLst>
                  <a:path w="541" h="540" extrusionOk="0">
                    <a:moveTo>
                      <a:pt x="463" y="130"/>
                    </a:moveTo>
                    <a:cubicBezTo>
                      <a:pt x="541" y="236"/>
                      <a:pt x="517" y="386"/>
                      <a:pt x="411" y="463"/>
                    </a:cubicBezTo>
                    <a:cubicBezTo>
                      <a:pt x="304" y="540"/>
                      <a:pt x="155" y="517"/>
                      <a:pt x="78" y="410"/>
                    </a:cubicBezTo>
                    <a:cubicBezTo>
                      <a:pt x="0" y="304"/>
                      <a:pt x="24" y="155"/>
                      <a:pt x="130" y="77"/>
                    </a:cubicBezTo>
                    <a:cubicBezTo>
                      <a:pt x="237" y="0"/>
                      <a:pt x="386" y="23"/>
                      <a:pt x="463"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8" name="Google Shape;1438;p288"/>
              <p:cNvSpPr/>
              <p:nvPr/>
            </p:nvSpPr>
            <p:spPr>
              <a:xfrm>
                <a:off x="3418969" y="2200452"/>
                <a:ext cx="454949" cy="455309"/>
              </a:xfrm>
              <a:custGeom>
                <a:avLst/>
                <a:gdLst/>
                <a:ahLst/>
                <a:cxnLst/>
                <a:rect l="l" t="t" r="r" b="b"/>
                <a:pathLst>
                  <a:path w="535" h="535" extrusionOk="0">
                    <a:moveTo>
                      <a:pt x="341" y="41"/>
                    </a:moveTo>
                    <a:cubicBezTo>
                      <a:pt x="466" y="81"/>
                      <a:pt x="535" y="216"/>
                      <a:pt x="494" y="341"/>
                    </a:cubicBezTo>
                    <a:cubicBezTo>
                      <a:pt x="453" y="466"/>
                      <a:pt x="319" y="535"/>
                      <a:pt x="193" y="494"/>
                    </a:cubicBezTo>
                    <a:cubicBezTo>
                      <a:pt x="68" y="454"/>
                      <a:pt x="0" y="319"/>
                      <a:pt x="40" y="194"/>
                    </a:cubicBezTo>
                    <a:cubicBezTo>
                      <a:pt x="81" y="69"/>
                      <a:pt x="215" y="0"/>
                      <a:pt x="341"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39" name="Google Shape;1439;p288"/>
              <p:cNvSpPr/>
              <p:nvPr/>
            </p:nvSpPr>
            <p:spPr>
              <a:xfrm>
                <a:off x="3417170" y="2801893"/>
                <a:ext cx="454949" cy="454949"/>
              </a:xfrm>
              <a:custGeom>
                <a:avLst/>
                <a:gdLst/>
                <a:ahLst/>
                <a:cxnLst/>
                <a:rect l="l" t="t" r="r" b="b"/>
                <a:pathLst>
                  <a:path w="535" h="535" extrusionOk="0">
                    <a:moveTo>
                      <a:pt x="194" y="41"/>
                    </a:moveTo>
                    <a:cubicBezTo>
                      <a:pt x="319" y="0"/>
                      <a:pt x="454" y="69"/>
                      <a:pt x="495" y="194"/>
                    </a:cubicBezTo>
                    <a:cubicBezTo>
                      <a:pt x="535" y="319"/>
                      <a:pt x="467" y="454"/>
                      <a:pt x="342" y="494"/>
                    </a:cubicBezTo>
                    <a:cubicBezTo>
                      <a:pt x="216" y="535"/>
                      <a:pt x="82" y="467"/>
                      <a:pt x="41" y="341"/>
                    </a:cubicBezTo>
                    <a:cubicBezTo>
                      <a:pt x="0" y="216"/>
                      <a:pt x="69" y="82"/>
                      <a:pt x="194" y="4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0" name="Google Shape;1440;p288"/>
              <p:cNvSpPr/>
              <p:nvPr/>
            </p:nvSpPr>
            <p:spPr>
              <a:xfrm>
                <a:off x="3767740" y="3286717"/>
                <a:ext cx="459988" cy="460348"/>
              </a:xfrm>
              <a:custGeom>
                <a:avLst/>
                <a:gdLst/>
                <a:ahLst/>
                <a:cxnLst/>
                <a:rect l="l" t="t" r="r" b="b"/>
                <a:pathLst>
                  <a:path w="541" h="541" extrusionOk="0">
                    <a:moveTo>
                      <a:pt x="78" y="130"/>
                    </a:moveTo>
                    <a:cubicBezTo>
                      <a:pt x="155" y="24"/>
                      <a:pt x="304" y="0"/>
                      <a:pt x="411" y="77"/>
                    </a:cubicBezTo>
                    <a:cubicBezTo>
                      <a:pt x="517" y="155"/>
                      <a:pt x="541" y="304"/>
                      <a:pt x="464" y="411"/>
                    </a:cubicBezTo>
                    <a:cubicBezTo>
                      <a:pt x="386" y="517"/>
                      <a:pt x="237" y="541"/>
                      <a:pt x="131" y="463"/>
                    </a:cubicBezTo>
                    <a:cubicBezTo>
                      <a:pt x="24" y="386"/>
                      <a:pt x="0" y="237"/>
                      <a:pt x="78" y="13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1" name="Google Shape;1441;p288"/>
              <p:cNvSpPr/>
              <p:nvPr/>
            </p:nvSpPr>
            <p:spPr>
              <a:xfrm>
                <a:off x="4366301" y="3500155"/>
                <a:ext cx="405639" cy="405640"/>
              </a:xfrm>
              <a:prstGeom prst="ellipse">
                <a:avLst/>
              </a:pr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2" name="Google Shape;1442;p288"/>
              <p:cNvSpPr/>
              <p:nvPr/>
            </p:nvSpPr>
            <p:spPr>
              <a:xfrm>
                <a:off x="4911233" y="3288516"/>
                <a:ext cx="459988" cy="459988"/>
              </a:xfrm>
              <a:custGeom>
                <a:avLst/>
                <a:gdLst/>
                <a:ahLst/>
                <a:cxnLst/>
                <a:rect l="l" t="t" r="r" b="b"/>
                <a:pathLst>
                  <a:path w="541" h="541" extrusionOk="0">
                    <a:moveTo>
                      <a:pt x="78" y="411"/>
                    </a:moveTo>
                    <a:cubicBezTo>
                      <a:pt x="0" y="304"/>
                      <a:pt x="24" y="155"/>
                      <a:pt x="131" y="78"/>
                    </a:cubicBezTo>
                    <a:cubicBezTo>
                      <a:pt x="237" y="0"/>
                      <a:pt x="386" y="24"/>
                      <a:pt x="464" y="130"/>
                    </a:cubicBezTo>
                    <a:cubicBezTo>
                      <a:pt x="541" y="237"/>
                      <a:pt x="517" y="386"/>
                      <a:pt x="411" y="463"/>
                    </a:cubicBezTo>
                    <a:cubicBezTo>
                      <a:pt x="304" y="541"/>
                      <a:pt x="155" y="517"/>
                      <a:pt x="78" y="411"/>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3" name="Google Shape;1443;p288"/>
              <p:cNvSpPr/>
              <p:nvPr/>
            </p:nvSpPr>
            <p:spPr>
              <a:xfrm>
                <a:off x="5268641" y="2805132"/>
                <a:ext cx="454949" cy="454229"/>
              </a:xfrm>
              <a:custGeom>
                <a:avLst/>
                <a:gdLst/>
                <a:ahLst/>
                <a:cxnLst/>
                <a:rect l="l" t="t" r="r" b="b"/>
                <a:pathLst>
                  <a:path w="535" h="534" extrusionOk="0">
                    <a:moveTo>
                      <a:pt x="194" y="494"/>
                    </a:moveTo>
                    <a:cubicBezTo>
                      <a:pt x="68" y="453"/>
                      <a:pt x="0" y="319"/>
                      <a:pt x="41" y="193"/>
                    </a:cubicBezTo>
                    <a:cubicBezTo>
                      <a:pt x="81" y="68"/>
                      <a:pt x="216" y="0"/>
                      <a:pt x="341" y="40"/>
                    </a:cubicBezTo>
                    <a:cubicBezTo>
                      <a:pt x="466" y="81"/>
                      <a:pt x="535" y="215"/>
                      <a:pt x="494" y="341"/>
                    </a:cubicBezTo>
                    <a:cubicBezTo>
                      <a:pt x="453" y="466"/>
                      <a:pt x="319" y="534"/>
                      <a:pt x="194" y="494"/>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4" name="Google Shape;1444;p288"/>
              <p:cNvSpPr/>
              <p:nvPr/>
            </p:nvSpPr>
            <p:spPr>
              <a:xfrm>
                <a:off x="5269360" y="2202972"/>
                <a:ext cx="454949" cy="455309"/>
              </a:xfrm>
              <a:custGeom>
                <a:avLst/>
                <a:gdLst/>
                <a:ahLst/>
                <a:cxnLst/>
                <a:rect l="l" t="t" r="r" b="b"/>
                <a:pathLst>
                  <a:path w="535" h="535" extrusionOk="0">
                    <a:moveTo>
                      <a:pt x="341" y="495"/>
                    </a:moveTo>
                    <a:cubicBezTo>
                      <a:pt x="216" y="535"/>
                      <a:pt x="81" y="467"/>
                      <a:pt x="41" y="342"/>
                    </a:cubicBezTo>
                    <a:cubicBezTo>
                      <a:pt x="0" y="216"/>
                      <a:pt x="68" y="82"/>
                      <a:pt x="194" y="41"/>
                    </a:cubicBezTo>
                    <a:cubicBezTo>
                      <a:pt x="319" y="0"/>
                      <a:pt x="454" y="69"/>
                      <a:pt x="494" y="194"/>
                    </a:cubicBezTo>
                    <a:cubicBezTo>
                      <a:pt x="535" y="319"/>
                      <a:pt x="466" y="454"/>
                      <a:pt x="341" y="495"/>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5" name="Google Shape;1445;p288"/>
              <p:cNvSpPr/>
              <p:nvPr/>
            </p:nvSpPr>
            <p:spPr>
              <a:xfrm>
                <a:off x="4913752" y="1713829"/>
                <a:ext cx="460348" cy="459628"/>
              </a:xfrm>
              <a:custGeom>
                <a:avLst/>
                <a:gdLst/>
                <a:ahLst/>
                <a:cxnLst/>
                <a:rect l="l" t="t" r="r" b="b"/>
                <a:pathLst>
                  <a:path w="541" h="540" extrusionOk="0">
                    <a:moveTo>
                      <a:pt x="464" y="410"/>
                    </a:moveTo>
                    <a:cubicBezTo>
                      <a:pt x="386" y="517"/>
                      <a:pt x="237" y="540"/>
                      <a:pt x="131" y="463"/>
                    </a:cubicBezTo>
                    <a:cubicBezTo>
                      <a:pt x="24" y="386"/>
                      <a:pt x="0" y="236"/>
                      <a:pt x="78" y="130"/>
                    </a:cubicBezTo>
                    <a:cubicBezTo>
                      <a:pt x="155" y="23"/>
                      <a:pt x="304" y="0"/>
                      <a:pt x="411" y="77"/>
                    </a:cubicBezTo>
                    <a:cubicBezTo>
                      <a:pt x="517" y="155"/>
                      <a:pt x="541" y="304"/>
                      <a:pt x="464" y="410"/>
                    </a:cubicBezTo>
                    <a:close/>
                  </a:path>
                </a:pathLst>
              </a:custGeom>
              <a:solidFill>
                <a:srgbClr val="FFFFFF"/>
              </a:solidFill>
              <a:ln>
                <a:noFill/>
              </a:ln>
              <a:effectLst>
                <a:outerShdw blurRad="63500" sx="102000" sy="102000" algn="ctr" rotWithShape="0">
                  <a:srgbClr val="000000">
                    <a:alpha val="40000"/>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6" name="Google Shape;1446;p288"/>
              <p:cNvSpPr/>
              <p:nvPr/>
            </p:nvSpPr>
            <p:spPr>
              <a:xfrm>
                <a:off x="3910179" y="2033807"/>
                <a:ext cx="1323643" cy="1396880"/>
              </a:xfrm>
              <a:custGeom>
                <a:avLst/>
                <a:gdLst/>
                <a:ahLst/>
                <a:cxnLst/>
                <a:rect l="l" t="t" r="r" b="b"/>
                <a:pathLst>
                  <a:path w="1790" h="1889" extrusionOk="0">
                    <a:moveTo>
                      <a:pt x="1668" y="1066"/>
                    </a:moveTo>
                    <a:cubicBezTo>
                      <a:pt x="1678" y="1029"/>
                      <a:pt x="1678" y="991"/>
                      <a:pt x="1678" y="954"/>
                    </a:cubicBezTo>
                    <a:cubicBezTo>
                      <a:pt x="1678" y="917"/>
                      <a:pt x="1678" y="880"/>
                      <a:pt x="1668" y="841"/>
                    </a:cubicBezTo>
                    <a:cubicBezTo>
                      <a:pt x="1790" y="664"/>
                      <a:pt x="1790" y="664"/>
                      <a:pt x="1790" y="664"/>
                    </a:cubicBezTo>
                    <a:cubicBezTo>
                      <a:pt x="1584" y="580"/>
                      <a:pt x="1584" y="580"/>
                      <a:pt x="1584" y="580"/>
                    </a:cubicBezTo>
                    <a:cubicBezTo>
                      <a:pt x="1556" y="523"/>
                      <a:pt x="1510" y="458"/>
                      <a:pt x="1464" y="412"/>
                    </a:cubicBezTo>
                    <a:cubicBezTo>
                      <a:pt x="1454" y="187"/>
                      <a:pt x="1454" y="187"/>
                      <a:pt x="1454" y="187"/>
                    </a:cubicBezTo>
                    <a:cubicBezTo>
                      <a:pt x="1240" y="243"/>
                      <a:pt x="1240" y="243"/>
                      <a:pt x="1240" y="243"/>
                    </a:cubicBezTo>
                    <a:cubicBezTo>
                      <a:pt x="1175" y="214"/>
                      <a:pt x="1109" y="187"/>
                      <a:pt x="1044" y="177"/>
                    </a:cubicBezTo>
                    <a:cubicBezTo>
                      <a:pt x="895" y="0"/>
                      <a:pt x="895" y="0"/>
                      <a:pt x="895" y="0"/>
                    </a:cubicBezTo>
                    <a:cubicBezTo>
                      <a:pt x="765" y="177"/>
                      <a:pt x="765" y="177"/>
                      <a:pt x="765" y="177"/>
                    </a:cubicBezTo>
                    <a:cubicBezTo>
                      <a:pt x="689" y="187"/>
                      <a:pt x="625" y="206"/>
                      <a:pt x="569" y="243"/>
                    </a:cubicBezTo>
                    <a:cubicBezTo>
                      <a:pt x="345" y="177"/>
                      <a:pt x="345" y="177"/>
                      <a:pt x="345" y="177"/>
                    </a:cubicBezTo>
                    <a:cubicBezTo>
                      <a:pt x="335" y="402"/>
                      <a:pt x="335" y="402"/>
                      <a:pt x="335" y="402"/>
                    </a:cubicBezTo>
                    <a:cubicBezTo>
                      <a:pt x="290" y="449"/>
                      <a:pt x="242" y="505"/>
                      <a:pt x="214" y="571"/>
                    </a:cubicBezTo>
                    <a:cubicBezTo>
                      <a:pt x="0" y="645"/>
                      <a:pt x="0" y="645"/>
                      <a:pt x="0" y="645"/>
                    </a:cubicBezTo>
                    <a:cubicBezTo>
                      <a:pt x="122" y="832"/>
                      <a:pt x="122" y="832"/>
                      <a:pt x="122" y="832"/>
                    </a:cubicBezTo>
                    <a:cubicBezTo>
                      <a:pt x="113" y="870"/>
                      <a:pt x="113" y="907"/>
                      <a:pt x="113" y="954"/>
                    </a:cubicBezTo>
                    <a:cubicBezTo>
                      <a:pt x="113" y="981"/>
                      <a:pt x="113" y="1010"/>
                      <a:pt x="122" y="1047"/>
                    </a:cubicBezTo>
                    <a:cubicBezTo>
                      <a:pt x="0" y="1226"/>
                      <a:pt x="0" y="1226"/>
                      <a:pt x="0" y="1226"/>
                    </a:cubicBezTo>
                    <a:cubicBezTo>
                      <a:pt x="195" y="1309"/>
                      <a:pt x="195" y="1309"/>
                      <a:pt x="195" y="1309"/>
                    </a:cubicBezTo>
                    <a:cubicBezTo>
                      <a:pt x="232" y="1375"/>
                      <a:pt x="271" y="1430"/>
                      <a:pt x="327" y="1488"/>
                    </a:cubicBezTo>
                    <a:cubicBezTo>
                      <a:pt x="335" y="1702"/>
                      <a:pt x="335" y="1702"/>
                      <a:pt x="335" y="1702"/>
                    </a:cubicBezTo>
                    <a:cubicBezTo>
                      <a:pt x="530" y="1647"/>
                      <a:pt x="530" y="1647"/>
                      <a:pt x="530" y="1647"/>
                    </a:cubicBezTo>
                    <a:cubicBezTo>
                      <a:pt x="606" y="1684"/>
                      <a:pt x="680" y="1711"/>
                      <a:pt x="755" y="1721"/>
                    </a:cubicBezTo>
                    <a:cubicBezTo>
                      <a:pt x="886" y="1889"/>
                      <a:pt x="886" y="1889"/>
                      <a:pt x="886" y="1889"/>
                    </a:cubicBezTo>
                    <a:cubicBezTo>
                      <a:pt x="1016" y="1729"/>
                      <a:pt x="1016" y="1729"/>
                      <a:pt x="1016" y="1729"/>
                    </a:cubicBezTo>
                    <a:cubicBezTo>
                      <a:pt x="1090" y="1711"/>
                      <a:pt x="1166" y="1692"/>
                      <a:pt x="1240" y="1655"/>
                    </a:cubicBezTo>
                    <a:cubicBezTo>
                      <a:pt x="1435" y="1711"/>
                      <a:pt x="1435" y="1711"/>
                      <a:pt x="1435" y="1711"/>
                    </a:cubicBezTo>
                    <a:cubicBezTo>
                      <a:pt x="1444" y="1506"/>
                      <a:pt x="1444" y="1506"/>
                      <a:pt x="1444" y="1506"/>
                    </a:cubicBezTo>
                    <a:cubicBezTo>
                      <a:pt x="1501" y="1449"/>
                      <a:pt x="1547" y="1385"/>
                      <a:pt x="1584" y="1319"/>
                    </a:cubicBezTo>
                    <a:cubicBezTo>
                      <a:pt x="1781" y="1244"/>
                      <a:pt x="1781" y="1244"/>
                      <a:pt x="1781" y="1244"/>
                    </a:cubicBezTo>
                    <a:cubicBezTo>
                      <a:pt x="1668" y="1066"/>
                      <a:pt x="1668" y="1066"/>
                      <a:pt x="1668" y="1066"/>
                    </a:cubicBezTo>
                    <a:close/>
                  </a:path>
                </a:pathLst>
              </a:custGeom>
              <a:solidFill>
                <a:schemeClr val="lt1"/>
              </a:solidFill>
              <a:ln>
                <a:noFill/>
              </a:ln>
              <a:effectLst>
                <a:outerShdw blurRad="812800" sx="116000" sy="116000" algn="ctr" rotWithShape="0">
                  <a:srgbClr val="000000">
                    <a:alpha val="15686"/>
                  </a:srgbClr>
                </a:outerShdw>
              </a:effectLst>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7" name="Google Shape;1447;p288"/>
              <p:cNvSpPr/>
              <p:nvPr/>
            </p:nvSpPr>
            <p:spPr>
              <a:xfrm>
                <a:off x="4432491" y="2254751"/>
                <a:ext cx="270442" cy="53653"/>
              </a:xfrm>
              <a:custGeom>
                <a:avLst/>
                <a:gdLst/>
                <a:ahLst/>
                <a:cxnLst/>
                <a:rect l="l" t="t" r="r" b="b"/>
                <a:pathLst>
                  <a:path w="947" h="188" extrusionOk="0">
                    <a:moveTo>
                      <a:pt x="490" y="0"/>
                    </a:moveTo>
                    <a:cubicBezTo>
                      <a:pt x="323" y="0"/>
                      <a:pt x="158" y="25"/>
                      <a:pt x="0" y="73"/>
                    </a:cubicBezTo>
                    <a:cubicBezTo>
                      <a:pt x="13" y="114"/>
                      <a:pt x="26" y="152"/>
                      <a:pt x="38" y="188"/>
                    </a:cubicBezTo>
                    <a:cubicBezTo>
                      <a:pt x="181" y="146"/>
                      <a:pt x="332" y="122"/>
                      <a:pt x="488" y="122"/>
                    </a:cubicBezTo>
                    <a:cubicBezTo>
                      <a:pt x="634" y="122"/>
                      <a:pt x="777" y="143"/>
                      <a:pt x="911" y="181"/>
                    </a:cubicBezTo>
                    <a:cubicBezTo>
                      <a:pt x="947" y="65"/>
                      <a:pt x="947" y="65"/>
                      <a:pt x="947" y="65"/>
                    </a:cubicBezTo>
                    <a:cubicBezTo>
                      <a:pt x="800" y="21"/>
                      <a:pt x="646" y="0"/>
                      <a:pt x="490"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8" name="Google Shape;1448;p288"/>
              <p:cNvSpPr/>
              <p:nvPr/>
            </p:nvSpPr>
            <p:spPr>
              <a:xfrm>
                <a:off x="4717797" y="2279886"/>
                <a:ext cx="228872" cy="178723"/>
              </a:xfrm>
              <a:custGeom>
                <a:avLst/>
                <a:gdLst/>
                <a:ahLst/>
                <a:cxnLst/>
                <a:rect l="l" t="t" r="r" b="b"/>
                <a:pathLst>
                  <a:path w="802" h="626" extrusionOk="0">
                    <a:moveTo>
                      <a:pt x="40" y="0"/>
                    </a:moveTo>
                    <a:cubicBezTo>
                      <a:pt x="26" y="42"/>
                      <a:pt x="13" y="83"/>
                      <a:pt x="0" y="121"/>
                    </a:cubicBezTo>
                    <a:cubicBezTo>
                      <a:pt x="281" y="220"/>
                      <a:pt x="526" y="397"/>
                      <a:pt x="707" y="626"/>
                    </a:cubicBezTo>
                    <a:cubicBezTo>
                      <a:pt x="802" y="556"/>
                      <a:pt x="802" y="556"/>
                      <a:pt x="802" y="556"/>
                    </a:cubicBezTo>
                    <a:cubicBezTo>
                      <a:pt x="607" y="301"/>
                      <a:pt x="336" y="105"/>
                      <a:pt x="40"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49" name="Google Shape;1449;p288"/>
              <p:cNvSpPr/>
              <p:nvPr/>
            </p:nvSpPr>
            <p:spPr>
              <a:xfrm>
                <a:off x="4191056" y="2282423"/>
                <a:ext cx="228631" cy="181260"/>
              </a:xfrm>
              <a:custGeom>
                <a:avLst/>
                <a:gdLst/>
                <a:ahLst/>
                <a:cxnLst/>
                <a:rect l="l" t="t" r="r" b="b"/>
                <a:pathLst>
                  <a:path w="801" h="635" extrusionOk="0">
                    <a:moveTo>
                      <a:pt x="763" y="0"/>
                    </a:moveTo>
                    <a:cubicBezTo>
                      <a:pt x="458" y="109"/>
                      <a:pt x="196" y="304"/>
                      <a:pt x="0" y="564"/>
                    </a:cubicBezTo>
                    <a:cubicBezTo>
                      <a:pt x="35" y="588"/>
                      <a:pt x="68" y="613"/>
                      <a:pt x="99" y="635"/>
                    </a:cubicBezTo>
                    <a:cubicBezTo>
                      <a:pt x="279" y="401"/>
                      <a:pt x="521" y="220"/>
                      <a:pt x="801" y="118"/>
                    </a:cubicBezTo>
                    <a:cubicBezTo>
                      <a:pt x="763" y="0"/>
                      <a:pt x="763" y="0"/>
                      <a:pt x="763"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0" name="Google Shape;1450;p288"/>
              <p:cNvSpPr/>
              <p:nvPr/>
            </p:nvSpPr>
            <p:spPr>
              <a:xfrm>
                <a:off x="4935550" y="2459939"/>
                <a:ext cx="113712" cy="256665"/>
              </a:xfrm>
              <a:custGeom>
                <a:avLst/>
                <a:gdLst/>
                <a:ahLst/>
                <a:cxnLst/>
                <a:rect l="l" t="t" r="r" b="b"/>
                <a:pathLst>
                  <a:path w="398" h="899" extrusionOk="0">
                    <a:moveTo>
                      <a:pt x="97" y="0"/>
                    </a:moveTo>
                    <a:cubicBezTo>
                      <a:pt x="0" y="71"/>
                      <a:pt x="0" y="71"/>
                      <a:pt x="0" y="71"/>
                    </a:cubicBezTo>
                    <a:cubicBezTo>
                      <a:pt x="165" y="308"/>
                      <a:pt x="265" y="592"/>
                      <a:pt x="275" y="899"/>
                    </a:cubicBezTo>
                    <a:cubicBezTo>
                      <a:pt x="398" y="898"/>
                      <a:pt x="398" y="898"/>
                      <a:pt x="398" y="898"/>
                    </a:cubicBezTo>
                    <a:cubicBezTo>
                      <a:pt x="384" y="573"/>
                      <a:pt x="278" y="257"/>
                      <a:pt x="97"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1" name="Google Shape;1451;p288"/>
              <p:cNvSpPr/>
              <p:nvPr/>
            </p:nvSpPr>
            <p:spPr>
              <a:xfrm>
                <a:off x="4094739" y="2461992"/>
                <a:ext cx="109965" cy="261860"/>
              </a:xfrm>
              <a:custGeom>
                <a:avLst/>
                <a:gdLst/>
                <a:ahLst/>
                <a:cxnLst/>
                <a:rect l="l" t="t" r="r" b="b"/>
                <a:pathLst>
                  <a:path w="385" h="917" extrusionOk="0">
                    <a:moveTo>
                      <a:pt x="281" y="0"/>
                    </a:moveTo>
                    <a:cubicBezTo>
                      <a:pt x="199" y="127"/>
                      <a:pt x="130" y="272"/>
                      <a:pt x="73" y="433"/>
                    </a:cubicBezTo>
                    <a:cubicBezTo>
                      <a:pt x="27" y="574"/>
                      <a:pt x="2" y="738"/>
                      <a:pt x="0" y="917"/>
                    </a:cubicBezTo>
                    <a:cubicBezTo>
                      <a:pt x="41" y="917"/>
                      <a:pt x="80" y="917"/>
                      <a:pt x="119" y="917"/>
                    </a:cubicBezTo>
                    <a:cubicBezTo>
                      <a:pt x="125" y="605"/>
                      <a:pt x="223" y="317"/>
                      <a:pt x="385" y="77"/>
                    </a:cubicBezTo>
                    <a:cubicBezTo>
                      <a:pt x="281" y="0"/>
                      <a:pt x="281" y="0"/>
                      <a:pt x="281"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2" name="Google Shape;1452;p288"/>
              <p:cNvSpPr/>
              <p:nvPr/>
            </p:nvSpPr>
            <p:spPr>
              <a:xfrm>
                <a:off x="4938447" y="2741738"/>
                <a:ext cx="110811" cy="258478"/>
              </a:xfrm>
              <a:custGeom>
                <a:avLst/>
                <a:gdLst/>
                <a:ahLst/>
                <a:cxnLst/>
                <a:rect l="l" t="t" r="r" b="b"/>
                <a:pathLst>
                  <a:path w="388" h="905" extrusionOk="0">
                    <a:moveTo>
                      <a:pt x="388" y="0"/>
                    </a:moveTo>
                    <a:cubicBezTo>
                      <a:pt x="266" y="0"/>
                      <a:pt x="266" y="0"/>
                      <a:pt x="266" y="0"/>
                    </a:cubicBezTo>
                    <a:cubicBezTo>
                      <a:pt x="260" y="309"/>
                      <a:pt x="163" y="597"/>
                      <a:pt x="0" y="836"/>
                    </a:cubicBezTo>
                    <a:cubicBezTo>
                      <a:pt x="96" y="905"/>
                      <a:pt x="96" y="905"/>
                      <a:pt x="96" y="905"/>
                    </a:cubicBezTo>
                    <a:cubicBezTo>
                      <a:pt x="174" y="787"/>
                      <a:pt x="258" y="642"/>
                      <a:pt x="305" y="465"/>
                    </a:cubicBezTo>
                    <a:cubicBezTo>
                      <a:pt x="305" y="464"/>
                      <a:pt x="305" y="464"/>
                      <a:pt x="305" y="464"/>
                    </a:cubicBezTo>
                    <a:cubicBezTo>
                      <a:pt x="305" y="464"/>
                      <a:pt x="305" y="464"/>
                      <a:pt x="305" y="464"/>
                    </a:cubicBezTo>
                    <a:cubicBezTo>
                      <a:pt x="305" y="464"/>
                      <a:pt x="305" y="464"/>
                      <a:pt x="305" y="464"/>
                    </a:cubicBezTo>
                    <a:cubicBezTo>
                      <a:pt x="356" y="320"/>
                      <a:pt x="384" y="157"/>
                      <a:pt x="388" y="0"/>
                    </a:cubicBezTo>
                  </a:path>
                </a:pathLst>
              </a:custGeom>
              <a:solidFill>
                <a:srgbClr val="CFA15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3" name="Google Shape;1453;p288"/>
              <p:cNvSpPr/>
              <p:nvPr/>
            </p:nvSpPr>
            <p:spPr>
              <a:xfrm>
                <a:off x="4094742" y="2747174"/>
                <a:ext cx="113108" cy="259322"/>
              </a:xfrm>
              <a:custGeom>
                <a:avLst/>
                <a:gdLst/>
                <a:ahLst/>
                <a:cxnLst/>
                <a:rect l="l" t="t" r="r" b="b"/>
                <a:pathLst>
                  <a:path w="396" h="908" extrusionOk="0">
                    <a:moveTo>
                      <a:pt x="119" y="0"/>
                    </a:moveTo>
                    <a:cubicBezTo>
                      <a:pt x="119" y="0"/>
                      <a:pt x="119" y="0"/>
                      <a:pt x="119" y="0"/>
                    </a:cubicBezTo>
                    <a:cubicBezTo>
                      <a:pt x="0" y="1"/>
                      <a:pt x="0" y="1"/>
                      <a:pt x="0" y="1"/>
                    </a:cubicBezTo>
                    <a:cubicBezTo>
                      <a:pt x="5" y="326"/>
                      <a:pt x="108" y="639"/>
                      <a:pt x="298" y="908"/>
                    </a:cubicBezTo>
                    <a:cubicBezTo>
                      <a:pt x="332" y="882"/>
                      <a:pt x="365" y="858"/>
                      <a:pt x="396" y="835"/>
                    </a:cubicBezTo>
                    <a:cubicBezTo>
                      <a:pt x="231" y="597"/>
                      <a:pt x="129" y="310"/>
                      <a:pt x="119" y="0"/>
                    </a:cubicBezTo>
                  </a:path>
                </a:pathLst>
              </a:custGeom>
              <a:solidFill>
                <a:srgbClr val="BD87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4" name="Google Shape;1454;p288"/>
              <p:cNvSpPr/>
              <p:nvPr/>
            </p:nvSpPr>
            <p:spPr>
              <a:xfrm>
                <a:off x="4720940" y="3001909"/>
                <a:ext cx="227785" cy="179328"/>
              </a:xfrm>
              <a:custGeom>
                <a:avLst/>
                <a:gdLst/>
                <a:ahLst/>
                <a:cxnLst/>
                <a:rect l="l" t="t" r="r" b="b"/>
                <a:pathLst>
                  <a:path w="798" h="628" extrusionOk="0">
                    <a:moveTo>
                      <a:pt x="708" y="0"/>
                    </a:moveTo>
                    <a:cubicBezTo>
                      <a:pt x="529" y="235"/>
                      <a:pt x="283" y="417"/>
                      <a:pt x="0" y="518"/>
                    </a:cubicBezTo>
                    <a:cubicBezTo>
                      <a:pt x="35" y="628"/>
                      <a:pt x="35" y="628"/>
                      <a:pt x="35" y="628"/>
                    </a:cubicBezTo>
                    <a:cubicBezTo>
                      <a:pt x="348" y="516"/>
                      <a:pt x="617" y="318"/>
                      <a:pt x="798" y="66"/>
                    </a:cubicBezTo>
                    <a:cubicBezTo>
                      <a:pt x="767" y="42"/>
                      <a:pt x="738" y="21"/>
                      <a:pt x="708" y="0"/>
                    </a:cubicBezTo>
                    <a:cubicBezTo>
                      <a:pt x="708" y="0"/>
                      <a:pt x="708" y="0"/>
                      <a:pt x="708" y="0"/>
                    </a:cubicBezTo>
                  </a:path>
                </a:pathLst>
              </a:custGeom>
              <a:solidFill>
                <a:srgbClr val="16447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5" name="Google Shape;1455;p288"/>
              <p:cNvSpPr/>
              <p:nvPr/>
            </p:nvSpPr>
            <p:spPr>
              <a:xfrm>
                <a:off x="4193596" y="3003842"/>
                <a:ext cx="231288" cy="179328"/>
              </a:xfrm>
              <a:custGeom>
                <a:avLst/>
                <a:gdLst/>
                <a:ahLst/>
                <a:cxnLst/>
                <a:rect l="l" t="t" r="r" b="b"/>
                <a:pathLst>
                  <a:path w="810" h="628" extrusionOk="0">
                    <a:moveTo>
                      <a:pt x="98" y="0"/>
                    </a:moveTo>
                    <a:cubicBezTo>
                      <a:pt x="98" y="0"/>
                      <a:pt x="98" y="0"/>
                      <a:pt x="98" y="0"/>
                    </a:cubicBezTo>
                    <a:cubicBezTo>
                      <a:pt x="0" y="73"/>
                      <a:pt x="0" y="73"/>
                      <a:pt x="0" y="73"/>
                    </a:cubicBezTo>
                    <a:cubicBezTo>
                      <a:pt x="200" y="329"/>
                      <a:pt x="467" y="520"/>
                      <a:pt x="773" y="628"/>
                    </a:cubicBezTo>
                    <a:cubicBezTo>
                      <a:pt x="786" y="587"/>
                      <a:pt x="799" y="550"/>
                      <a:pt x="810" y="514"/>
                    </a:cubicBezTo>
                    <a:cubicBezTo>
                      <a:pt x="526" y="414"/>
                      <a:pt x="280" y="234"/>
                      <a:pt x="98" y="0"/>
                    </a:cubicBezTo>
                  </a:path>
                </a:pathLst>
              </a:custGeom>
              <a:solidFill>
                <a:srgbClr val="1B529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sp>
            <p:nvSpPr>
              <p:cNvPr id="1456" name="Google Shape;1456;p288"/>
              <p:cNvSpPr/>
              <p:nvPr/>
            </p:nvSpPr>
            <p:spPr>
              <a:xfrm>
                <a:off x="4437686" y="3157542"/>
                <a:ext cx="269837" cy="52203"/>
              </a:xfrm>
              <a:custGeom>
                <a:avLst/>
                <a:gdLst/>
                <a:ahLst/>
                <a:cxnLst/>
                <a:rect l="l" t="t" r="r" b="b"/>
                <a:pathLst>
                  <a:path w="945" h="183" extrusionOk="0">
                    <a:moveTo>
                      <a:pt x="908" y="0"/>
                    </a:moveTo>
                    <a:cubicBezTo>
                      <a:pt x="768" y="41"/>
                      <a:pt x="621" y="63"/>
                      <a:pt x="469" y="63"/>
                    </a:cubicBezTo>
                    <a:cubicBezTo>
                      <a:pt x="319" y="63"/>
                      <a:pt x="175" y="42"/>
                      <a:pt x="38" y="2"/>
                    </a:cubicBezTo>
                    <a:cubicBezTo>
                      <a:pt x="38" y="2"/>
                      <a:pt x="38" y="2"/>
                      <a:pt x="38" y="2"/>
                    </a:cubicBezTo>
                    <a:cubicBezTo>
                      <a:pt x="0" y="121"/>
                      <a:pt x="0" y="121"/>
                      <a:pt x="0" y="121"/>
                    </a:cubicBezTo>
                    <a:cubicBezTo>
                      <a:pt x="159" y="162"/>
                      <a:pt x="317" y="183"/>
                      <a:pt x="472" y="183"/>
                    </a:cubicBezTo>
                    <a:cubicBezTo>
                      <a:pt x="635" y="183"/>
                      <a:pt x="795" y="159"/>
                      <a:pt x="945" y="113"/>
                    </a:cubicBezTo>
                    <a:cubicBezTo>
                      <a:pt x="933" y="74"/>
                      <a:pt x="920" y="36"/>
                      <a:pt x="908" y="0"/>
                    </a:cubicBezTo>
                    <a:cubicBezTo>
                      <a:pt x="908" y="0"/>
                      <a:pt x="908" y="0"/>
                      <a:pt x="908" y="0"/>
                    </a:cubicBezTo>
                  </a:path>
                </a:pathLst>
              </a:custGeom>
              <a:solidFill>
                <a:srgbClr val="D7D7D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350" b="0" i="0" u="none" strike="noStrike" cap="none">
                  <a:solidFill>
                    <a:srgbClr val="000000"/>
                  </a:solidFill>
                  <a:latin typeface="Public Sans"/>
                  <a:ea typeface="Public Sans"/>
                  <a:cs typeface="Public Sans"/>
                  <a:sym typeface="Public Sans"/>
                </a:endParaRPr>
              </a:p>
            </p:txBody>
          </p:sp>
        </p:grpSp>
      </p:grpSp>
      <p:sp>
        <p:nvSpPr>
          <p:cNvPr id="1457" name="Google Shape;1457;p288"/>
          <p:cNvSpPr txBox="1">
            <a:spLocks noGrp="1"/>
          </p:cNvSpPr>
          <p:nvPr>
            <p:ph type="body" idx="1"/>
          </p:nvPr>
        </p:nvSpPr>
        <p:spPr>
          <a:xfrm>
            <a:off x="562709"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58" name="Google Shape;1458;p288"/>
          <p:cNvSpPr txBox="1">
            <a:spLocks noGrp="1"/>
          </p:cNvSpPr>
          <p:nvPr>
            <p:ph type="body" idx="2"/>
          </p:nvPr>
        </p:nvSpPr>
        <p:spPr>
          <a:xfrm>
            <a:off x="562709"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59" name="Google Shape;1459;p288"/>
          <p:cNvSpPr txBox="1">
            <a:spLocks noGrp="1"/>
          </p:cNvSpPr>
          <p:nvPr>
            <p:ph type="body" idx="3"/>
          </p:nvPr>
        </p:nvSpPr>
        <p:spPr>
          <a:xfrm>
            <a:off x="562709"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0" name="Google Shape;1460;p288"/>
          <p:cNvSpPr txBox="1">
            <a:spLocks noGrp="1"/>
          </p:cNvSpPr>
          <p:nvPr>
            <p:ph type="body" idx="4"/>
          </p:nvPr>
        </p:nvSpPr>
        <p:spPr>
          <a:xfrm>
            <a:off x="562709"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1" name="Google Shape;1461;p288"/>
          <p:cNvSpPr txBox="1">
            <a:spLocks noGrp="1"/>
          </p:cNvSpPr>
          <p:nvPr>
            <p:ph type="body" idx="5"/>
          </p:nvPr>
        </p:nvSpPr>
        <p:spPr>
          <a:xfrm>
            <a:off x="562709"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2" name="Google Shape;1462;p288"/>
          <p:cNvSpPr txBox="1">
            <a:spLocks noGrp="1"/>
          </p:cNvSpPr>
          <p:nvPr>
            <p:ph type="body" idx="6"/>
          </p:nvPr>
        </p:nvSpPr>
        <p:spPr>
          <a:xfrm>
            <a:off x="6420898" y="121959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3" name="Google Shape;1463;p288"/>
          <p:cNvSpPr txBox="1">
            <a:spLocks noGrp="1"/>
          </p:cNvSpPr>
          <p:nvPr>
            <p:ph type="body" idx="7"/>
          </p:nvPr>
        </p:nvSpPr>
        <p:spPr>
          <a:xfrm>
            <a:off x="6420898" y="193808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4" name="Google Shape;1464;p288"/>
          <p:cNvSpPr txBox="1">
            <a:spLocks noGrp="1"/>
          </p:cNvSpPr>
          <p:nvPr>
            <p:ph type="body" idx="8"/>
          </p:nvPr>
        </p:nvSpPr>
        <p:spPr>
          <a:xfrm>
            <a:off x="6420898" y="337506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5" name="Google Shape;1465;p288"/>
          <p:cNvSpPr txBox="1">
            <a:spLocks noGrp="1"/>
          </p:cNvSpPr>
          <p:nvPr>
            <p:ph type="body" idx="9"/>
          </p:nvPr>
        </p:nvSpPr>
        <p:spPr>
          <a:xfrm>
            <a:off x="6420898" y="409355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66" name="Google Shape;1466;p288"/>
          <p:cNvSpPr txBox="1">
            <a:spLocks noGrp="1"/>
          </p:cNvSpPr>
          <p:nvPr>
            <p:ph type="body" idx="13"/>
          </p:nvPr>
        </p:nvSpPr>
        <p:spPr>
          <a:xfrm>
            <a:off x="6420898" y="2656573"/>
            <a:ext cx="2158088" cy="320142"/>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SzPts val="1400"/>
              <a:buNone/>
              <a:defRPr sz="1300" b="1"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ection title and description">
  <p:cSld name="1_Section title and description 22">
    <p:spTree>
      <p:nvGrpSpPr>
        <p:cNvPr id="1" name="Shape 1467"/>
        <p:cNvGrpSpPr/>
        <p:nvPr/>
      </p:nvGrpSpPr>
      <p:grpSpPr>
        <a:xfrm>
          <a:off x="0" y="0"/>
          <a:ext cx="0" cy="0"/>
          <a:chOff x="0" y="0"/>
          <a:chExt cx="0" cy="0"/>
        </a:xfrm>
      </p:grpSpPr>
      <p:pic>
        <p:nvPicPr>
          <p:cNvPr id="1468" name="Google Shape;1468;p28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469" name="Google Shape;1469;p289"/>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70" name="Google Shape;1470;p289"/>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Caption">
  <p:cSld name="1_Caption 40">
    <p:spTree>
      <p:nvGrpSpPr>
        <p:cNvPr id="1" name="Shape 1471"/>
        <p:cNvGrpSpPr/>
        <p:nvPr/>
      </p:nvGrpSpPr>
      <p:grpSpPr>
        <a:xfrm>
          <a:off x="0" y="0"/>
          <a:ext cx="0" cy="0"/>
          <a:chOff x="0" y="0"/>
          <a:chExt cx="0" cy="0"/>
        </a:xfrm>
      </p:grpSpPr>
      <p:sp>
        <p:nvSpPr>
          <p:cNvPr id="1472" name="Google Shape;1472;p290" descr="Background pattern&#10;&#10;Description automatically generated"/>
          <p:cNvSpPr/>
          <p:nvPr/>
        </p:nvSpPr>
        <p:spPr>
          <a:xfrm>
            <a:off x="0" y="0"/>
            <a:ext cx="9144001" cy="5143500"/>
          </a:xfrm>
          <a:prstGeom prst="rect">
            <a:avLst/>
          </a:prstGeom>
          <a:solidFill>
            <a:srgbClr val="FFFFFF"/>
          </a:solidFill>
          <a:ln>
            <a:noFill/>
          </a:ln>
        </p:spPr>
      </p:sp>
      <p:pic>
        <p:nvPicPr>
          <p:cNvPr id="1473" name="Google Shape;1473;p29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74" name="Google Shape;1474;p290"/>
          <p:cNvGrpSpPr/>
          <p:nvPr/>
        </p:nvGrpSpPr>
        <p:grpSpPr>
          <a:xfrm>
            <a:off x="2263140" y="1653932"/>
            <a:ext cx="4747260" cy="830997"/>
            <a:chOff x="2263140" y="1779657"/>
            <a:chExt cx="4747260" cy="830997"/>
          </a:xfrm>
        </p:grpSpPr>
        <p:cxnSp>
          <p:nvCxnSpPr>
            <p:cNvPr id="1475" name="Google Shape;1475;p290"/>
            <p:cNvCxnSpPr/>
            <p:nvPr/>
          </p:nvCxnSpPr>
          <p:spPr>
            <a:xfrm>
              <a:off x="2263140" y="2042160"/>
              <a:ext cx="4747260" cy="0"/>
            </a:xfrm>
            <a:prstGeom prst="straightConnector1">
              <a:avLst/>
            </a:prstGeom>
            <a:noFill/>
            <a:ln w="19050" cap="flat" cmpd="sng">
              <a:solidFill>
                <a:schemeClr val="lt2"/>
              </a:solidFill>
              <a:prstDash val="solid"/>
              <a:round/>
              <a:headEnd type="none" w="sm" len="sm"/>
              <a:tailEnd type="none" w="sm" len="sm"/>
            </a:ln>
          </p:spPr>
        </p:cxnSp>
        <p:sp>
          <p:nvSpPr>
            <p:cNvPr id="1476" name="Google Shape;1476;p290"/>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800" b="1" i="1" u="none" strike="noStrike" cap="none">
                  <a:solidFill>
                    <a:schemeClr val="lt2"/>
                  </a:solidFill>
                  <a:latin typeface="Public Sans"/>
                  <a:ea typeface="Public Sans"/>
                  <a:cs typeface="Public Sans"/>
                  <a:sym typeface="Public Sans"/>
                </a:rPr>
                <a:t>“</a:t>
              </a:r>
              <a:endParaRPr sz="4800" b="0" i="0" u="none" strike="noStrike" cap="none">
                <a:solidFill>
                  <a:schemeClr val="lt2"/>
                </a:solidFill>
                <a:latin typeface="Public Sans"/>
                <a:ea typeface="Public Sans"/>
                <a:cs typeface="Public Sans"/>
                <a:sym typeface="Public Sans"/>
              </a:endParaRPr>
            </a:p>
          </p:txBody>
        </p:sp>
      </p:grpSp>
      <p:sp>
        <p:nvSpPr>
          <p:cNvPr id="1477" name="Google Shape;1477;p290"/>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accen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Caption">
  <p:cSld name="1_Caption 41">
    <p:spTree>
      <p:nvGrpSpPr>
        <p:cNvPr id="1" name="Shape 1478"/>
        <p:cNvGrpSpPr/>
        <p:nvPr/>
      </p:nvGrpSpPr>
      <p:grpSpPr>
        <a:xfrm>
          <a:off x="0" y="0"/>
          <a:ext cx="0" cy="0"/>
          <a:chOff x="0" y="0"/>
          <a:chExt cx="0" cy="0"/>
        </a:xfrm>
      </p:grpSpPr>
      <p:sp>
        <p:nvSpPr>
          <p:cNvPr id="1479" name="Google Shape;1479;p291" descr="Background pattern&#10;&#10;Description automatically generated"/>
          <p:cNvSpPr/>
          <p:nvPr/>
        </p:nvSpPr>
        <p:spPr>
          <a:xfrm>
            <a:off x="0" y="0"/>
            <a:ext cx="9144001" cy="5143500"/>
          </a:xfrm>
          <a:prstGeom prst="rect">
            <a:avLst/>
          </a:prstGeom>
          <a:solidFill>
            <a:srgbClr val="FFFFFF"/>
          </a:solidFill>
          <a:ln>
            <a:noFill/>
          </a:ln>
        </p:spPr>
      </p:sp>
      <p:pic>
        <p:nvPicPr>
          <p:cNvPr id="1480" name="Google Shape;1480;p291"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81" name="Google Shape;1481;p291"/>
          <p:cNvGrpSpPr/>
          <p:nvPr/>
        </p:nvGrpSpPr>
        <p:grpSpPr>
          <a:xfrm>
            <a:off x="2263140" y="1653932"/>
            <a:ext cx="4747260" cy="830997"/>
            <a:chOff x="2263140" y="1779657"/>
            <a:chExt cx="4747260" cy="830997"/>
          </a:xfrm>
        </p:grpSpPr>
        <p:cxnSp>
          <p:nvCxnSpPr>
            <p:cNvPr id="1482" name="Google Shape;1482;p291"/>
            <p:cNvCxnSpPr/>
            <p:nvPr/>
          </p:nvCxnSpPr>
          <p:spPr>
            <a:xfrm>
              <a:off x="2263140" y="2042160"/>
              <a:ext cx="4747260" cy="0"/>
            </a:xfrm>
            <a:prstGeom prst="straightConnector1">
              <a:avLst/>
            </a:prstGeom>
            <a:noFill/>
            <a:ln w="19050" cap="flat" cmpd="sng">
              <a:solidFill>
                <a:srgbClr val="50AFE6"/>
              </a:solidFill>
              <a:prstDash val="solid"/>
              <a:round/>
              <a:headEnd type="none" w="sm" len="sm"/>
              <a:tailEnd type="none" w="sm" len="sm"/>
            </a:ln>
          </p:spPr>
        </p:cxnSp>
        <p:sp>
          <p:nvSpPr>
            <p:cNvPr id="1483" name="Google Shape;1483;p291"/>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800" b="1" i="1" u="none" strike="noStrike" cap="none">
                  <a:solidFill>
                    <a:srgbClr val="50AFE6"/>
                  </a:solidFill>
                  <a:latin typeface="Public Sans"/>
                  <a:ea typeface="Public Sans"/>
                  <a:cs typeface="Public Sans"/>
                  <a:sym typeface="Public Sans"/>
                </a:rPr>
                <a:t>“</a:t>
              </a:r>
              <a:endParaRPr sz="4800" b="0" i="0" u="none" strike="noStrike" cap="none">
                <a:solidFill>
                  <a:srgbClr val="50AFE6"/>
                </a:solidFill>
                <a:latin typeface="Public Sans"/>
                <a:ea typeface="Public Sans"/>
                <a:cs typeface="Public Sans"/>
                <a:sym typeface="Public Sans"/>
              </a:endParaRPr>
            </a:p>
          </p:txBody>
        </p:sp>
      </p:grpSp>
      <p:sp>
        <p:nvSpPr>
          <p:cNvPr id="1484" name="Google Shape;1484;p291"/>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aption">
  <p:cSld name="1_Caption 42">
    <p:spTree>
      <p:nvGrpSpPr>
        <p:cNvPr id="1" name="Shape 1485"/>
        <p:cNvGrpSpPr/>
        <p:nvPr/>
      </p:nvGrpSpPr>
      <p:grpSpPr>
        <a:xfrm>
          <a:off x="0" y="0"/>
          <a:ext cx="0" cy="0"/>
          <a:chOff x="0" y="0"/>
          <a:chExt cx="0" cy="0"/>
        </a:xfrm>
      </p:grpSpPr>
      <p:sp>
        <p:nvSpPr>
          <p:cNvPr id="1486" name="Google Shape;1486;p292" descr="Background pattern&#10;&#10;Description automatically generated"/>
          <p:cNvSpPr/>
          <p:nvPr/>
        </p:nvSpPr>
        <p:spPr>
          <a:xfrm>
            <a:off x="0" y="0"/>
            <a:ext cx="9144001" cy="5143500"/>
          </a:xfrm>
          <a:prstGeom prst="rect">
            <a:avLst/>
          </a:prstGeom>
          <a:solidFill>
            <a:srgbClr val="FFFFFF"/>
          </a:solidFill>
          <a:ln>
            <a:noFill/>
          </a:ln>
        </p:spPr>
      </p:sp>
      <p:pic>
        <p:nvPicPr>
          <p:cNvPr id="1487" name="Google Shape;1487;p292"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88" name="Google Shape;1488;p292"/>
          <p:cNvGrpSpPr/>
          <p:nvPr/>
        </p:nvGrpSpPr>
        <p:grpSpPr>
          <a:xfrm>
            <a:off x="2263140" y="1653932"/>
            <a:ext cx="4747260" cy="830997"/>
            <a:chOff x="2263140" y="1779657"/>
            <a:chExt cx="4747260" cy="830997"/>
          </a:xfrm>
        </p:grpSpPr>
        <p:cxnSp>
          <p:nvCxnSpPr>
            <p:cNvPr id="1489" name="Google Shape;1489;p292"/>
            <p:cNvCxnSpPr/>
            <p:nvPr/>
          </p:nvCxnSpPr>
          <p:spPr>
            <a:xfrm>
              <a:off x="2263140" y="2042160"/>
              <a:ext cx="4747260" cy="0"/>
            </a:xfrm>
            <a:prstGeom prst="straightConnector1">
              <a:avLst/>
            </a:prstGeom>
            <a:noFill/>
            <a:ln w="19050" cap="flat" cmpd="sng">
              <a:solidFill>
                <a:schemeClr val="accent2"/>
              </a:solidFill>
              <a:prstDash val="solid"/>
              <a:round/>
              <a:headEnd type="none" w="sm" len="sm"/>
              <a:tailEnd type="none" w="sm" len="sm"/>
            </a:ln>
          </p:spPr>
        </p:cxnSp>
        <p:sp>
          <p:nvSpPr>
            <p:cNvPr id="1490" name="Google Shape;1490;p292"/>
            <p:cNvSpPr txBox="1"/>
            <p:nvPr/>
          </p:nvSpPr>
          <p:spPr>
            <a:xfrm>
              <a:off x="4385310" y="1779657"/>
              <a:ext cx="502920" cy="83099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800" b="1" i="1" u="none" strike="noStrike" cap="none">
                  <a:solidFill>
                    <a:schemeClr val="accent2"/>
                  </a:solidFill>
                  <a:latin typeface="Public Sans"/>
                  <a:ea typeface="Public Sans"/>
                  <a:cs typeface="Public Sans"/>
                  <a:sym typeface="Public Sans"/>
                </a:rPr>
                <a:t>“</a:t>
              </a:r>
              <a:endParaRPr sz="4800" b="0" i="0" u="none" strike="noStrike" cap="none">
                <a:solidFill>
                  <a:schemeClr val="accent2"/>
                </a:solidFill>
                <a:latin typeface="Public Sans"/>
                <a:ea typeface="Public Sans"/>
                <a:cs typeface="Public Sans"/>
                <a:sym typeface="Public Sans"/>
              </a:endParaRPr>
            </a:p>
          </p:txBody>
        </p:sp>
      </p:grpSp>
      <p:sp>
        <p:nvSpPr>
          <p:cNvPr id="1491" name="Google Shape;1491;p292"/>
          <p:cNvSpPr txBox="1">
            <a:spLocks noGrp="1"/>
          </p:cNvSpPr>
          <p:nvPr>
            <p:ph type="body" idx="1"/>
          </p:nvPr>
        </p:nvSpPr>
        <p:spPr>
          <a:xfrm>
            <a:off x="571500" y="2107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accent3"/>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aption">
  <p:cSld name="1_Caption 43">
    <p:spTree>
      <p:nvGrpSpPr>
        <p:cNvPr id="1" name="Shape 1492"/>
        <p:cNvGrpSpPr/>
        <p:nvPr/>
      </p:nvGrpSpPr>
      <p:grpSpPr>
        <a:xfrm>
          <a:off x="0" y="0"/>
          <a:ext cx="0" cy="0"/>
          <a:chOff x="0" y="0"/>
          <a:chExt cx="0" cy="0"/>
        </a:xfrm>
      </p:grpSpPr>
      <p:sp>
        <p:nvSpPr>
          <p:cNvPr id="1493" name="Google Shape;1493;p293" descr="Background pattern&#10;&#10;Description automatically generated"/>
          <p:cNvSpPr/>
          <p:nvPr/>
        </p:nvSpPr>
        <p:spPr>
          <a:xfrm>
            <a:off x="0" y="0"/>
            <a:ext cx="9144001" cy="5143500"/>
          </a:xfrm>
          <a:prstGeom prst="rect">
            <a:avLst/>
          </a:prstGeom>
          <a:solidFill>
            <a:srgbClr val="FFFFFF"/>
          </a:solidFill>
          <a:ln>
            <a:noFill/>
          </a:ln>
        </p:spPr>
      </p:sp>
      <p:pic>
        <p:nvPicPr>
          <p:cNvPr id="1494" name="Google Shape;1494;p29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grpSp>
        <p:nvGrpSpPr>
          <p:cNvPr id="1495" name="Google Shape;1495;p293"/>
          <p:cNvGrpSpPr/>
          <p:nvPr/>
        </p:nvGrpSpPr>
        <p:grpSpPr>
          <a:xfrm>
            <a:off x="1403060" y="1183590"/>
            <a:ext cx="6337881" cy="1569620"/>
            <a:chOff x="1492092" y="1002130"/>
            <a:chExt cx="6337881" cy="1569620"/>
          </a:xfrm>
        </p:grpSpPr>
        <p:cxnSp>
          <p:nvCxnSpPr>
            <p:cNvPr id="1496" name="Google Shape;1496;p293"/>
            <p:cNvCxnSpPr/>
            <p:nvPr/>
          </p:nvCxnSpPr>
          <p:spPr>
            <a:xfrm>
              <a:off x="1492092" y="1449493"/>
              <a:ext cx="6337881" cy="0"/>
            </a:xfrm>
            <a:prstGeom prst="straightConnector1">
              <a:avLst/>
            </a:prstGeom>
            <a:noFill/>
            <a:ln w="12700" cap="flat" cmpd="sng">
              <a:solidFill>
                <a:srgbClr val="D8D8D8"/>
              </a:solidFill>
              <a:prstDash val="solid"/>
              <a:round/>
              <a:headEnd type="none" w="sm" len="sm"/>
              <a:tailEnd type="none" w="sm" len="sm"/>
            </a:ln>
          </p:spPr>
        </p:cxnSp>
        <p:sp>
          <p:nvSpPr>
            <p:cNvPr id="1497" name="Google Shape;1497;p293"/>
            <p:cNvSpPr txBox="1"/>
            <p:nvPr/>
          </p:nvSpPr>
          <p:spPr>
            <a:xfrm>
              <a:off x="4302597" y="1002130"/>
              <a:ext cx="716871" cy="156962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9600" b="0" i="0" u="none" strike="noStrike" cap="none">
                  <a:solidFill>
                    <a:schemeClr val="accent4"/>
                  </a:solidFill>
                  <a:latin typeface="Public Sans"/>
                  <a:ea typeface="Public Sans"/>
                  <a:cs typeface="Public Sans"/>
                  <a:sym typeface="Public Sans"/>
                </a:rPr>
                <a:t>“</a:t>
              </a:r>
              <a:endParaRPr sz="9600" b="0" i="0" u="none" strike="noStrike" cap="none">
                <a:solidFill>
                  <a:schemeClr val="accent4"/>
                </a:solidFill>
                <a:latin typeface="Public Sans"/>
                <a:ea typeface="Public Sans"/>
                <a:cs typeface="Public Sans"/>
                <a:sym typeface="Public Sans"/>
              </a:endParaRPr>
            </a:p>
          </p:txBody>
        </p:sp>
      </p:grpSp>
      <p:grpSp>
        <p:nvGrpSpPr>
          <p:cNvPr id="1498" name="Google Shape;1498;p293"/>
          <p:cNvGrpSpPr/>
          <p:nvPr/>
        </p:nvGrpSpPr>
        <p:grpSpPr>
          <a:xfrm>
            <a:off x="1492092" y="3662045"/>
            <a:ext cx="6159817" cy="71120"/>
            <a:chOff x="2145983" y="2931954"/>
            <a:chExt cx="6159817" cy="71120"/>
          </a:xfrm>
        </p:grpSpPr>
        <p:sp>
          <p:nvSpPr>
            <p:cNvPr id="1499" name="Google Shape;1499;p293"/>
            <p:cNvSpPr/>
            <p:nvPr/>
          </p:nvSpPr>
          <p:spPr>
            <a:xfrm>
              <a:off x="2145983" y="2931954"/>
              <a:ext cx="6159817" cy="71120"/>
            </a:xfrm>
            <a:prstGeom prst="roundRect">
              <a:avLst>
                <a:gd name="adj" fmla="val 50000"/>
              </a:avLst>
            </a:prstGeom>
            <a:solidFill>
              <a:schemeClr val="lt2"/>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00" name="Google Shape;1500;p293"/>
            <p:cNvSpPr/>
            <p:nvPr/>
          </p:nvSpPr>
          <p:spPr>
            <a:xfrm>
              <a:off x="3869954" y="2931954"/>
              <a:ext cx="2711874" cy="71120"/>
            </a:xfrm>
            <a:prstGeom prst="roundRect">
              <a:avLst>
                <a:gd name="adj" fmla="val 50000"/>
              </a:avLst>
            </a:prstGeom>
            <a:solidFill>
              <a:srgbClr val="50AFE6"/>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1501" name="Google Shape;1501;p293"/>
          <p:cNvSpPr txBox="1">
            <a:spLocks noGrp="1"/>
          </p:cNvSpPr>
          <p:nvPr>
            <p:ph type="body" idx="1"/>
          </p:nvPr>
        </p:nvSpPr>
        <p:spPr>
          <a:xfrm>
            <a:off x="571500" y="2030343"/>
            <a:ext cx="8001000" cy="1323398"/>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24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ontents 2">
    <p:spTree>
      <p:nvGrpSpPr>
        <p:cNvPr id="1" name="Shape 51"/>
        <p:cNvGrpSpPr/>
        <p:nvPr/>
      </p:nvGrpSpPr>
      <p:grpSpPr>
        <a:xfrm>
          <a:off x="0" y="0"/>
          <a:ext cx="0" cy="0"/>
          <a:chOff x="0" y="0"/>
          <a:chExt cx="0" cy="0"/>
        </a:xfrm>
      </p:grpSpPr>
      <p:sp>
        <p:nvSpPr>
          <p:cNvPr id="52" name="Google Shape;52;p221"/>
          <p:cNvSpPr/>
          <p:nvPr/>
        </p:nvSpPr>
        <p:spPr>
          <a:xfrm>
            <a:off x="0" y="0"/>
            <a:ext cx="9143990" cy="5143494"/>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53" name="Google Shape;53;p221"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54" name="Google Shape;54;p221"/>
          <p:cNvSpPr>
            <a:spLocks noGrp="1"/>
          </p:cNvSpPr>
          <p:nvPr>
            <p:ph type="pic" idx="2"/>
          </p:nvPr>
        </p:nvSpPr>
        <p:spPr>
          <a:xfrm>
            <a:off x="4983850" y="776920"/>
            <a:ext cx="4160150" cy="4050508"/>
          </a:xfrm>
          <a:prstGeom prst="rect">
            <a:avLst/>
          </a:prstGeom>
          <a:noFill/>
          <a:ln>
            <a:noFill/>
          </a:ln>
        </p:spPr>
      </p:sp>
      <p:sp>
        <p:nvSpPr>
          <p:cNvPr id="55" name="Google Shape;55;p221"/>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6" name="Google Shape;56;p221"/>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7" name="Google Shape;57;p221"/>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Caption">
  <p:cSld name="1_Caption 44">
    <p:spTree>
      <p:nvGrpSpPr>
        <p:cNvPr id="1" name="Shape 1502"/>
        <p:cNvGrpSpPr/>
        <p:nvPr/>
      </p:nvGrpSpPr>
      <p:grpSpPr>
        <a:xfrm>
          <a:off x="0" y="0"/>
          <a:ext cx="0" cy="0"/>
          <a:chOff x="0" y="0"/>
          <a:chExt cx="0" cy="0"/>
        </a:xfrm>
      </p:grpSpPr>
      <p:grpSp>
        <p:nvGrpSpPr>
          <p:cNvPr id="1503" name="Google Shape;1503;p294"/>
          <p:cNvGrpSpPr/>
          <p:nvPr/>
        </p:nvGrpSpPr>
        <p:grpSpPr>
          <a:xfrm>
            <a:off x="444" y="0"/>
            <a:ext cx="9143556" cy="5143500"/>
            <a:chOff x="444" y="317809"/>
            <a:chExt cx="9143556" cy="5143500"/>
          </a:xfrm>
        </p:grpSpPr>
        <p:pic>
          <p:nvPicPr>
            <p:cNvPr id="1504" name="Google Shape;1504;p294"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05" name="Google Shape;1505;p294"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06" name="Google Shape;1506;p294"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07" name="Google Shape;1507;p294"/>
          <p:cNvGrpSpPr/>
          <p:nvPr/>
        </p:nvGrpSpPr>
        <p:grpSpPr>
          <a:xfrm>
            <a:off x="904073" y="1547578"/>
            <a:ext cx="7494348" cy="2133815"/>
            <a:chOff x="822793" y="1506938"/>
            <a:chExt cx="7494348" cy="2133815"/>
          </a:xfrm>
        </p:grpSpPr>
        <p:sp>
          <p:nvSpPr>
            <p:cNvPr id="1508" name="Google Shape;1508;p294"/>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09" name="Google Shape;1509;p294"/>
            <p:cNvGrpSpPr/>
            <p:nvPr/>
          </p:nvGrpSpPr>
          <p:grpSpPr>
            <a:xfrm>
              <a:off x="822793" y="1506938"/>
              <a:ext cx="7391734" cy="1999241"/>
              <a:chOff x="1565910" y="1469735"/>
              <a:chExt cx="6079542" cy="2048377"/>
            </a:xfrm>
          </p:grpSpPr>
          <p:sp>
            <p:nvSpPr>
              <p:cNvPr id="1510" name="Google Shape;1510;p294"/>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11" name="Google Shape;1511;p294"/>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512" name="Google Shape;1512;p294"/>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Caption">
  <p:cSld name="1_Caption 45">
    <p:spTree>
      <p:nvGrpSpPr>
        <p:cNvPr id="1" name="Shape 1513"/>
        <p:cNvGrpSpPr/>
        <p:nvPr/>
      </p:nvGrpSpPr>
      <p:grpSpPr>
        <a:xfrm>
          <a:off x="0" y="0"/>
          <a:ext cx="0" cy="0"/>
          <a:chOff x="0" y="0"/>
          <a:chExt cx="0" cy="0"/>
        </a:xfrm>
      </p:grpSpPr>
      <p:grpSp>
        <p:nvGrpSpPr>
          <p:cNvPr id="1514" name="Google Shape;1514;p295"/>
          <p:cNvGrpSpPr/>
          <p:nvPr/>
        </p:nvGrpSpPr>
        <p:grpSpPr>
          <a:xfrm>
            <a:off x="444" y="0"/>
            <a:ext cx="9143556" cy="5143500"/>
            <a:chOff x="444" y="317809"/>
            <a:chExt cx="9143556" cy="5143500"/>
          </a:xfrm>
        </p:grpSpPr>
        <p:pic>
          <p:nvPicPr>
            <p:cNvPr id="1515" name="Google Shape;1515;p295"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16" name="Google Shape;1516;p295"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17" name="Google Shape;1517;p295"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18" name="Google Shape;1518;p295"/>
          <p:cNvGrpSpPr/>
          <p:nvPr/>
        </p:nvGrpSpPr>
        <p:grpSpPr>
          <a:xfrm>
            <a:off x="904073" y="1547578"/>
            <a:ext cx="7494348" cy="2133815"/>
            <a:chOff x="822793" y="1506938"/>
            <a:chExt cx="7494348" cy="2133815"/>
          </a:xfrm>
        </p:grpSpPr>
        <p:sp>
          <p:nvSpPr>
            <p:cNvPr id="1519" name="Google Shape;1519;p295"/>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A99ED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20" name="Google Shape;1520;p295"/>
            <p:cNvGrpSpPr/>
            <p:nvPr/>
          </p:nvGrpSpPr>
          <p:grpSpPr>
            <a:xfrm>
              <a:off x="822793" y="1506938"/>
              <a:ext cx="7391734" cy="1999241"/>
              <a:chOff x="1565910" y="1469735"/>
              <a:chExt cx="6079542" cy="2048377"/>
            </a:xfrm>
          </p:grpSpPr>
          <p:sp>
            <p:nvSpPr>
              <p:cNvPr id="1521" name="Google Shape;1521;p295"/>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22" name="Google Shape;1522;p295"/>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523" name="Google Shape;1523;p295"/>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Caption">
  <p:cSld name="1_Caption 46">
    <p:spTree>
      <p:nvGrpSpPr>
        <p:cNvPr id="1" name="Shape 1524"/>
        <p:cNvGrpSpPr/>
        <p:nvPr/>
      </p:nvGrpSpPr>
      <p:grpSpPr>
        <a:xfrm>
          <a:off x="0" y="0"/>
          <a:ext cx="0" cy="0"/>
          <a:chOff x="0" y="0"/>
          <a:chExt cx="0" cy="0"/>
        </a:xfrm>
      </p:grpSpPr>
      <p:grpSp>
        <p:nvGrpSpPr>
          <p:cNvPr id="1525" name="Google Shape;1525;p296"/>
          <p:cNvGrpSpPr/>
          <p:nvPr/>
        </p:nvGrpSpPr>
        <p:grpSpPr>
          <a:xfrm>
            <a:off x="444" y="0"/>
            <a:ext cx="9143556" cy="5143500"/>
            <a:chOff x="444" y="317809"/>
            <a:chExt cx="9143556" cy="5143500"/>
          </a:xfrm>
        </p:grpSpPr>
        <p:pic>
          <p:nvPicPr>
            <p:cNvPr id="1526" name="Google Shape;1526;p296"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27" name="Google Shape;1527;p296"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28" name="Google Shape;1528;p296"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529" name="Google Shape;1529;p296"/>
          <p:cNvGrpSpPr/>
          <p:nvPr/>
        </p:nvGrpSpPr>
        <p:grpSpPr>
          <a:xfrm>
            <a:off x="904073" y="1547578"/>
            <a:ext cx="7494348" cy="2133815"/>
            <a:chOff x="822793" y="1506938"/>
            <a:chExt cx="7494348" cy="2133815"/>
          </a:xfrm>
        </p:grpSpPr>
        <p:sp>
          <p:nvSpPr>
            <p:cNvPr id="1530" name="Google Shape;1530;p296"/>
            <p:cNvSpPr/>
            <p:nvPr/>
          </p:nvSpPr>
          <p:spPr>
            <a:xfrm rot="-60000">
              <a:off x="949529" y="1680211"/>
              <a:ext cx="7351622" cy="1896534"/>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rgbClr val="BD873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31" name="Google Shape;1531;p296"/>
            <p:cNvGrpSpPr/>
            <p:nvPr/>
          </p:nvGrpSpPr>
          <p:grpSpPr>
            <a:xfrm>
              <a:off x="822793" y="1506938"/>
              <a:ext cx="7391734" cy="1999241"/>
              <a:chOff x="1565910" y="1469735"/>
              <a:chExt cx="6079542" cy="2048377"/>
            </a:xfrm>
          </p:grpSpPr>
          <p:sp>
            <p:nvSpPr>
              <p:cNvPr id="1532" name="Google Shape;1532;p296"/>
              <p:cNvSpPr/>
              <p:nvPr/>
            </p:nvSpPr>
            <p:spPr>
              <a:xfrm rot="-60000">
                <a:off x="1582406" y="1522350"/>
                <a:ext cx="6046550" cy="1943146"/>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33" name="Google Shape;1533;p296"/>
              <p:cNvSpPr/>
              <p:nvPr/>
            </p:nvSpPr>
            <p:spPr>
              <a:xfrm rot="60000">
                <a:off x="1629759" y="1537568"/>
                <a:ext cx="5951844" cy="1912711"/>
              </a:xfrm>
              <a:custGeom>
                <a:avLst/>
                <a:gdLst/>
                <a:ahLst/>
                <a:cxnLst/>
                <a:rect l="l" t="t" r="r" b="b"/>
                <a:pathLst>
                  <a:path w="4244340" h="1363980" extrusionOk="0">
                    <a:moveTo>
                      <a:pt x="0" y="0"/>
                    </a:moveTo>
                    <a:lnTo>
                      <a:pt x="4244340" y="0"/>
                    </a:lnTo>
                    <a:lnTo>
                      <a:pt x="4008120" y="1363980"/>
                    </a:lnTo>
                    <a:lnTo>
                      <a:pt x="213360" y="1363980"/>
                    </a:lnTo>
                    <a:lnTo>
                      <a:pt x="0" y="0"/>
                    </a:lnTo>
                    <a:close/>
                  </a:path>
                </a:pathLst>
              </a:custGeom>
              <a:noFill/>
              <a:ln w="19050" cap="flat" cmpd="sng">
                <a:solidFill>
                  <a:srgbClr val="D8D8D8"/>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sp>
        <p:nvSpPr>
          <p:cNvPr id="1534" name="Google Shape;1534;p296"/>
          <p:cNvSpPr txBox="1">
            <a:spLocks noGrp="1"/>
          </p:cNvSpPr>
          <p:nvPr>
            <p:ph type="body" idx="1"/>
          </p:nvPr>
        </p:nvSpPr>
        <p:spPr>
          <a:xfrm>
            <a:off x="1644519" y="2152045"/>
            <a:ext cx="6017522" cy="81838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600" b="1" i="1"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Caption">
  <p:cSld name="1_Caption 47">
    <p:spTree>
      <p:nvGrpSpPr>
        <p:cNvPr id="1" name="Shape 1535"/>
        <p:cNvGrpSpPr/>
        <p:nvPr/>
      </p:nvGrpSpPr>
      <p:grpSpPr>
        <a:xfrm>
          <a:off x="0" y="0"/>
          <a:ext cx="0" cy="0"/>
          <a:chOff x="0" y="0"/>
          <a:chExt cx="0" cy="0"/>
        </a:xfrm>
      </p:grpSpPr>
      <p:grpSp>
        <p:nvGrpSpPr>
          <p:cNvPr id="1536" name="Google Shape;1536;p297"/>
          <p:cNvGrpSpPr/>
          <p:nvPr/>
        </p:nvGrpSpPr>
        <p:grpSpPr>
          <a:xfrm>
            <a:off x="444" y="0"/>
            <a:ext cx="9143556" cy="5143500"/>
            <a:chOff x="444" y="317809"/>
            <a:chExt cx="9143556" cy="5143500"/>
          </a:xfrm>
        </p:grpSpPr>
        <p:pic>
          <p:nvPicPr>
            <p:cNvPr id="1537" name="Google Shape;1537;p297"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38" name="Google Shape;1538;p297"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39" name="Google Shape;1539;p297"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40" name="Google Shape;1540;p297"/>
          <p:cNvSpPr/>
          <p:nvPr/>
        </p:nvSpPr>
        <p:spPr>
          <a:xfrm>
            <a:off x="1893911" y="1825943"/>
            <a:ext cx="5027524" cy="1212468"/>
          </a:xfrm>
          <a:prstGeom prst="roundRect">
            <a:avLst>
              <a:gd name="adj" fmla="val 16667"/>
            </a:avLst>
          </a:prstGeom>
          <a:noFill/>
          <a:ln w="254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1" name="Google Shape;1541;p297"/>
          <p:cNvSpPr/>
          <p:nvPr/>
        </p:nvSpPr>
        <p:spPr>
          <a:xfrm>
            <a:off x="2222565" y="2127950"/>
            <a:ext cx="5027524" cy="1212468"/>
          </a:xfrm>
          <a:prstGeom prst="roundRect">
            <a:avLst>
              <a:gd name="adj" fmla="val 16667"/>
            </a:avLst>
          </a:prstGeom>
          <a:noFill/>
          <a:ln w="254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2" name="Google Shape;1542;p297"/>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43" name="Google Shape;1543;p297"/>
          <p:cNvGrpSpPr/>
          <p:nvPr/>
        </p:nvGrpSpPr>
        <p:grpSpPr>
          <a:xfrm>
            <a:off x="1985011" y="1602036"/>
            <a:ext cx="502919" cy="45719"/>
            <a:chOff x="1985011" y="1602036"/>
            <a:chExt cx="502919" cy="45719"/>
          </a:xfrm>
        </p:grpSpPr>
        <p:sp>
          <p:nvSpPr>
            <p:cNvPr id="1544" name="Google Shape;1544;p297"/>
            <p:cNvSpPr/>
            <p:nvPr/>
          </p:nvSpPr>
          <p:spPr>
            <a:xfrm>
              <a:off x="19850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5" name="Google Shape;1545;p297"/>
            <p:cNvSpPr/>
            <p:nvPr/>
          </p:nvSpPr>
          <p:spPr>
            <a:xfrm>
              <a:off x="21374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6" name="Google Shape;1546;p297"/>
            <p:cNvSpPr/>
            <p:nvPr/>
          </p:nvSpPr>
          <p:spPr>
            <a:xfrm>
              <a:off x="22898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47" name="Google Shape;1547;p297"/>
            <p:cNvSpPr/>
            <p:nvPr/>
          </p:nvSpPr>
          <p:spPr>
            <a:xfrm>
              <a:off x="2442211" y="1602036"/>
              <a:ext cx="45719" cy="45719"/>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548" name="Google Shape;1548;p297"/>
          <p:cNvGrpSpPr/>
          <p:nvPr/>
        </p:nvGrpSpPr>
        <p:grpSpPr>
          <a:xfrm>
            <a:off x="6656071" y="3518606"/>
            <a:ext cx="502919" cy="45719"/>
            <a:chOff x="6656071" y="3518606"/>
            <a:chExt cx="502919" cy="45719"/>
          </a:xfrm>
        </p:grpSpPr>
        <p:sp>
          <p:nvSpPr>
            <p:cNvPr id="1549" name="Google Shape;1549;p297"/>
            <p:cNvSpPr/>
            <p:nvPr/>
          </p:nvSpPr>
          <p:spPr>
            <a:xfrm>
              <a:off x="66560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50" name="Google Shape;1550;p297"/>
            <p:cNvSpPr/>
            <p:nvPr/>
          </p:nvSpPr>
          <p:spPr>
            <a:xfrm>
              <a:off x="68084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51" name="Google Shape;1551;p297"/>
            <p:cNvSpPr/>
            <p:nvPr/>
          </p:nvSpPr>
          <p:spPr>
            <a:xfrm>
              <a:off x="69608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52" name="Google Shape;1552;p297"/>
            <p:cNvSpPr/>
            <p:nvPr/>
          </p:nvSpPr>
          <p:spPr>
            <a:xfrm>
              <a:off x="7113271" y="3518606"/>
              <a:ext cx="45719" cy="4571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1553" name="Google Shape;1553;p297"/>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Caption">
  <p:cSld name="1_Caption 48">
    <p:spTree>
      <p:nvGrpSpPr>
        <p:cNvPr id="1" name="Shape 1554"/>
        <p:cNvGrpSpPr/>
        <p:nvPr/>
      </p:nvGrpSpPr>
      <p:grpSpPr>
        <a:xfrm>
          <a:off x="0" y="0"/>
          <a:ext cx="0" cy="0"/>
          <a:chOff x="0" y="0"/>
          <a:chExt cx="0" cy="0"/>
        </a:xfrm>
      </p:grpSpPr>
      <p:grpSp>
        <p:nvGrpSpPr>
          <p:cNvPr id="1555" name="Google Shape;1555;p298"/>
          <p:cNvGrpSpPr/>
          <p:nvPr/>
        </p:nvGrpSpPr>
        <p:grpSpPr>
          <a:xfrm>
            <a:off x="444" y="0"/>
            <a:ext cx="9143556" cy="5143500"/>
            <a:chOff x="444" y="317809"/>
            <a:chExt cx="9143556" cy="5143500"/>
          </a:xfrm>
        </p:grpSpPr>
        <p:pic>
          <p:nvPicPr>
            <p:cNvPr id="1556" name="Google Shape;1556;p298"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57" name="Google Shape;1557;p298"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58" name="Google Shape;1558;p298"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59" name="Google Shape;1559;p298"/>
          <p:cNvSpPr/>
          <p:nvPr/>
        </p:nvSpPr>
        <p:spPr>
          <a:xfrm>
            <a:off x="1893911" y="1825943"/>
            <a:ext cx="5027524" cy="1212468"/>
          </a:xfrm>
          <a:prstGeom prst="roundRect">
            <a:avLst>
              <a:gd name="adj" fmla="val 16667"/>
            </a:avLst>
          </a:prstGeom>
          <a:noFill/>
          <a:ln w="25400" cap="flat" cmpd="sng">
            <a:solidFill>
              <a:srgbClr val="7F6EB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0" name="Google Shape;1560;p298"/>
          <p:cNvSpPr/>
          <p:nvPr/>
        </p:nvSpPr>
        <p:spPr>
          <a:xfrm>
            <a:off x="2222565" y="2127950"/>
            <a:ext cx="5027524" cy="1212468"/>
          </a:xfrm>
          <a:prstGeom prst="roundRect">
            <a:avLst>
              <a:gd name="adj" fmla="val 16667"/>
            </a:avLst>
          </a:prstGeom>
          <a:noFill/>
          <a:ln w="25400" cap="flat" cmpd="sng">
            <a:solidFill>
              <a:srgbClr val="50AFE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1" name="Google Shape;1561;p298"/>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62" name="Google Shape;1562;p298"/>
          <p:cNvGrpSpPr/>
          <p:nvPr/>
        </p:nvGrpSpPr>
        <p:grpSpPr>
          <a:xfrm>
            <a:off x="1985011" y="1602036"/>
            <a:ext cx="502919" cy="45719"/>
            <a:chOff x="1985011" y="1602036"/>
            <a:chExt cx="502919" cy="45719"/>
          </a:xfrm>
        </p:grpSpPr>
        <p:sp>
          <p:nvSpPr>
            <p:cNvPr id="1563" name="Google Shape;1563;p298"/>
            <p:cNvSpPr/>
            <p:nvPr/>
          </p:nvSpPr>
          <p:spPr>
            <a:xfrm>
              <a:off x="19850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4" name="Google Shape;1564;p298"/>
            <p:cNvSpPr/>
            <p:nvPr/>
          </p:nvSpPr>
          <p:spPr>
            <a:xfrm>
              <a:off x="21374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5" name="Google Shape;1565;p298"/>
            <p:cNvSpPr/>
            <p:nvPr/>
          </p:nvSpPr>
          <p:spPr>
            <a:xfrm>
              <a:off x="22898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6" name="Google Shape;1566;p298"/>
            <p:cNvSpPr/>
            <p:nvPr/>
          </p:nvSpPr>
          <p:spPr>
            <a:xfrm>
              <a:off x="2442211" y="1602036"/>
              <a:ext cx="45719" cy="45719"/>
            </a:xfrm>
            <a:prstGeom prst="ellipse">
              <a:avLst/>
            </a:prstGeom>
            <a:solidFill>
              <a:srgbClr val="7F6E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567" name="Google Shape;1567;p298"/>
          <p:cNvGrpSpPr/>
          <p:nvPr/>
        </p:nvGrpSpPr>
        <p:grpSpPr>
          <a:xfrm>
            <a:off x="6656071" y="3518606"/>
            <a:ext cx="502919" cy="45719"/>
            <a:chOff x="6656071" y="3518606"/>
            <a:chExt cx="502919" cy="45719"/>
          </a:xfrm>
        </p:grpSpPr>
        <p:sp>
          <p:nvSpPr>
            <p:cNvPr id="1568" name="Google Shape;1568;p298"/>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69" name="Google Shape;1569;p298"/>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70" name="Google Shape;1570;p298"/>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71" name="Google Shape;1571;p298"/>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1572" name="Google Shape;1572;p298"/>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Caption">
  <p:cSld name="1_Caption 49">
    <p:spTree>
      <p:nvGrpSpPr>
        <p:cNvPr id="1" name="Shape 1573"/>
        <p:cNvGrpSpPr/>
        <p:nvPr/>
      </p:nvGrpSpPr>
      <p:grpSpPr>
        <a:xfrm>
          <a:off x="0" y="0"/>
          <a:ext cx="0" cy="0"/>
          <a:chOff x="0" y="0"/>
          <a:chExt cx="0" cy="0"/>
        </a:xfrm>
      </p:grpSpPr>
      <p:grpSp>
        <p:nvGrpSpPr>
          <p:cNvPr id="1574" name="Google Shape;1574;p299"/>
          <p:cNvGrpSpPr/>
          <p:nvPr/>
        </p:nvGrpSpPr>
        <p:grpSpPr>
          <a:xfrm>
            <a:off x="444" y="0"/>
            <a:ext cx="9143556" cy="5143500"/>
            <a:chOff x="444" y="317809"/>
            <a:chExt cx="9143556" cy="5143500"/>
          </a:xfrm>
        </p:grpSpPr>
        <p:pic>
          <p:nvPicPr>
            <p:cNvPr id="1575" name="Google Shape;1575;p299" descr="Surface chart&#10;&#10;Description automatically generated with low confidence"/>
            <p:cNvPicPr preferRelativeResize="0"/>
            <p:nvPr/>
          </p:nvPicPr>
          <p:blipFill rotWithShape="1">
            <a:blip r:embed="rId2">
              <a:alphaModFix amt="50000"/>
            </a:blip>
            <a:srcRect/>
            <a:stretch/>
          </p:blipFill>
          <p:spPr>
            <a:xfrm>
              <a:off x="444" y="317809"/>
              <a:ext cx="9143111" cy="5143500"/>
            </a:xfrm>
            <a:prstGeom prst="rect">
              <a:avLst/>
            </a:prstGeom>
            <a:noFill/>
            <a:ln>
              <a:noFill/>
            </a:ln>
          </p:spPr>
        </p:pic>
        <p:pic>
          <p:nvPicPr>
            <p:cNvPr id="1576" name="Google Shape;1576;p299" descr="Surface chart&#10;&#10;Description automatically generated with low confidence"/>
            <p:cNvPicPr preferRelativeResize="0"/>
            <p:nvPr/>
          </p:nvPicPr>
          <p:blipFill rotWithShape="1">
            <a:blip r:embed="rId2">
              <a:alphaModFix amt="50000"/>
            </a:blip>
            <a:srcRect/>
            <a:stretch/>
          </p:blipFill>
          <p:spPr>
            <a:xfrm>
              <a:off x="889" y="317809"/>
              <a:ext cx="9143111" cy="5143500"/>
            </a:xfrm>
            <a:prstGeom prst="rect">
              <a:avLst/>
            </a:prstGeom>
            <a:noFill/>
            <a:ln>
              <a:noFill/>
            </a:ln>
          </p:spPr>
        </p:pic>
      </p:grpSp>
      <p:pic>
        <p:nvPicPr>
          <p:cNvPr id="1577" name="Google Shape;1577;p299"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sp>
        <p:nvSpPr>
          <p:cNvPr id="1578" name="Google Shape;1578;p299"/>
          <p:cNvSpPr/>
          <p:nvPr/>
        </p:nvSpPr>
        <p:spPr>
          <a:xfrm>
            <a:off x="1893911" y="1825943"/>
            <a:ext cx="5027524" cy="1212468"/>
          </a:xfrm>
          <a:prstGeom prst="roundRect">
            <a:avLst>
              <a:gd name="adj" fmla="val 16667"/>
            </a:avLst>
          </a:prstGeom>
          <a:noFill/>
          <a:ln w="25400" cap="flat" cmpd="sng">
            <a:solidFill>
              <a:srgbClr val="D0607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79" name="Google Shape;1579;p299"/>
          <p:cNvSpPr/>
          <p:nvPr/>
        </p:nvSpPr>
        <p:spPr>
          <a:xfrm>
            <a:off x="2222565" y="2127950"/>
            <a:ext cx="5027524" cy="1212468"/>
          </a:xfrm>
          <a:prstGeom prst="roundRect">
            <a:avLst>
              <a:gd name="adj" fmla="val 16667"/>
            </a:avLst>
          </a:prstGeom>
          <a:noFill/>
          <a:ln w="25400" cap="flat" cmpd="sng">
            <a:solidFill>
              <a:srgbClr val="8AC8E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0" name="Google Shape;1580;p299"/>
          <p:cNvSpPr/>
          <p:nvPr/>
        </p:nvSpPr>
        <p:spPr>
          <a:xfrm>
            <a:off x="2058238" y="1976946"/>
            <a:ext cx="5027524" cy="1212468"/>
          </a:xfrm>
          <a:prstGeom prst="roundRect">
            <a:avLst>
              <a:gd name="adj" fmla="val 16667"/>
            </a:avLst>
          </a:prstGeom>
          <a:solidFill>
            <a:srgbClr val="F2F2F2"/>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nvGrpSpPr>
          <p:cNvPr id="1581" name="Google Shape;1581;p299"/>
          <p:cNvGrpSpPr/>
          <p:nvPr/>
        </p:nvGrpSpPr>
        <p:grpSpPr>
          <a:xfrm>
            <a:off x="1985011" y="1602036"/>
            <a:ext cx="502919" cy="45719"/>
            <a:chOff x="1985011" y="1602036"/>
            <a:chExt cx="502919" cy="45719"/>
          </a:xfrm>
        </p:grpSpPr>
        <p:sp>
          <p:nvSpPr>
            <p:cNvPr id="1582" name="Google Shape;1582;p299"/>
            <p:cNvSpPr/>
            <p:nvPr/>
          </p:nvSpPr>
          <p:spPr>
            <a:xfrm>
              <a:off x="19850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3" name="Google Shape;1583;p299"/>
            <p:cNvSpPr/>
            <p:nvPr/>
          </p:nvSpPr>
          <p:spPr>
            <a:xfrm>
              <a:off x="21374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4" name="Google Shape;1584;p299"/>
            <p:cNvSpPr/>
            <p:nvPr/>
          </p:nvSpPr>
          <p:spPr>
            <a:xfrm>
              <a:off x="22898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5" name="Google Shape;1585;p299"/>
            <p:cNvSpPr/>
            <p:nvPr/>
          </p:nvSpPr>
          <p:spPr>
            <a:xfrm>
              <a:off x="2442211" y="1602036"/>
              <a:ext cx="45719" cy="45719"/>
            </a:xfrm>
            <a:prstGeom prst="ellipse">
              <a:avLst/>
            </a:prstGeom>
            <a:solidFill>
              <a:srgbClr val="D0607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grpSp>
        <p:nvGrpSpPr>
          <p:cNvPr id="1586" name="Google Shape;1586;p299"/>
          <p:cNvGrpSpPr/>
          <p:nvPr/>
        </p:nvGrpSpPr>
        <p:grpSpPr>
          <a:xfrm>
            <a:off x="6656071" y="3518606"/>
            <a:ext cx="502919" cy="45719"/>
            <a:chOff x="6656071" y="3518606"/>
            <a:chExt cx="502919" cy="45719"/>
          </a:xfrm>
        </p:grpSpPr>
        <p:sp>
          <p:nvSpPr>
            <p:cNvPr id="1587" name="Google Shape;1587;p299"/>
            <p:cNvSpPr/>
            <p:nvPr/>
          </p:nvSpPr>
          <p:spPr>
            <a:xfrm>
              <a:off x="66560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8" name="Google Shape;1588;p299"/>
            <p:cNvSpPr/>
            <p:nvPr/>
          </p:nvSpPr>
          <p:spPr>
            <a:xfrm>
              <a:off x="68084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89" name="Google Shape;1589;p299"/>
            <p:cNvSpPr/>
            <p:nvPr/>
          </p:nvSpPr>
          <p:spPr>
            <a:xfrm>
              <a:off x="69608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sp>
          <p:nvSpPr>
            <p:cNvPr id="1590" name="Google Shape;1590;p299"/>
            <p:cNvSpPr/>
            <p:nvPr/>
          </p:nvSpPr>
          <p:spPr>
            <a:xfrm>
              <a:off x="7113271" y="3518606"/>
              <a:ext cx="45719" cy="45719"/>
            </a:xfrm>
            <a:prstGeom prst="ellipse">
              <a:avLst/>
            </a:prstGeom>
            <a:solidFill>
              <a:srgbClr val="50AFE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Public Sans"/>
                <a:ea typeface="Public Sans"/>
                <a:cs typeface="Public Sans"/>
                <a:sym typeface="Public Sans"/>
              </a:endParaRPr>
            </a:p>
          </p:txBody>
        </p:sp>
      </p:grpSp>
      <p:sp>
        <p:nvSpPr>
          <p:cNvPr id="1591" name="Google Shape;1591;p299"/>
          <p:cNvSpPr txBox="1">
            <a:spLocks noGrp="1"/>
          </p:cNvSpPr>
          <p:nvPr>
            <p:ph type="body" idx="1"/>
          </p:nvPr>
        </p:nvSpPr>
        <p:spPr>
          <a:xfrm>
            <a:off x="2487929" y="2263351"/>
            <a:ext cx="4168142" cy="616791"/>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Caption">
  <p:cSld name="1_Caption Dqr8bN/Fa0Y=">
    <p:spTree>
      <p:nvGrpSpPr>
        <p:cNvPr id="1" name="Shape 1592"/>
        <p:cNvGrpSpPr/>
        <p:nvPr/>
      </p:nvGrpSpPr>
      <p:grpSpPr>
        <a:xfrm>
          <a:off x="0" y="0"/>
          <a:ext cx="0" cy="0"/>
          <a:chOff x="0" y="0"/>
          <a:chExt cx="0" cy="0"/>
        </a:xfrm>
      </p:grpSpPr>
      <p:sp>
        <p:nvSpPr>
          <p:cNvPr id="1593" name="Google Shape;1593;p300" descr="Background pattern&#10;&#10;Description automatically generated"/>
          <p:cNvSpPr/>
          <p:nvPr/>
        </p:nvSpPr>
        <p:spPr>
          <a:xfrm>
            <a:off x="0" y="0"/>
            <a:ext cx="9144001" cy="5143500"/>
          </a:xfrm>
          <a:prstGeom prst="rect">
            <a:avLst/>
          </a:prstGeom>
          <a:solidFill>
            <a:srgbClr val="FFFFFF"/>
          </a:solidFill>
          <a:ln>
            <a:noFill/>
          </a:ln>
        </p:spPr>
      </p:sp>
      <p:pic>
        <p:nvPicPr>
          <p:cNvPr id="1594" name="Google Shape;1594;p30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595" name="Google Shape;1595;p300"/>
          <p:cNvSpPr/>
          <p:nvPr/>
        </p:nvSpPr>
        <p:spPr>
          <a:xfrm>
            <a:off x="1736279" y="1782808"/>
            <a:ext cx="1577884" cy="157788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5400" b="1" i="0" u="none" strike="noStrike" cap="none">
                <a:solidFill>
                  <a:schemeClr val="lt1"/>
                </a:solidFill>
                <a:latin typeface="Public Sans"/>
                <a:ea typeface="Public Sans"/>
                <a:cs typeface="Public Sans"/>
                <a:sym typeface="Public Sans"/>
              </a:rPr>
              <a:t>?</a:t>
            </a:r>
            <a:endParaRPr/>
          </a:p>
        </p:txBody>
      </p:sp>
      <p:sp>
        <p:nvSpPr>
          <p:cNvPr id="1596" name="Google Shape;1596;p300"/>
          <p:cNvSpPr txBox="1">
            <a:spLocks noGrp="1"/>
          </p:cNvSpPr>
          <p:nvPr>
            <p:ph type="body" idx="1"/>
          </p:nvPr>
        </p:nvSpPr>
        <p:spPr>
          <a:xfrm>
            <a:off x="3470049" y="1800874"/>
            <a:ext cx="3789638" cy="616505"/>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700" b="1" i="1" u="none" strike="noStrike" cap="none">
                <a:solidFill>
                  <a:schemeClr val="dk2"/>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597" name="Google Shape;1597;p300"/>
          <p:cNvSpPr txBox="1">
            <a:spLocks noGrp="1"/>
          </p:cNvSpPr>
          <p:nvPr>
            <p:ph type="body" idx="2"/>
          </p:nvPr>
        </p:nvSpPr>
        <p:spPr>
          <a:xfrm>
            <a:off x="3470049" y="2287467"/>
            <a:ext cx="3789638" cy="1091291"/>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Caption">
  <p:cSld name="1_Caption b/tRW8R9teg=">
    <p:spTree>
      <p:nvGrpSpPr>
        <p:cNvPr id="1" name="Shape 1598"/>
        <p:cNvGrpSpPr/>
        <p:nvPr/>
      </p:nvGrpSpPr>
      <p:grpSpPr>
        <a:xfrm>
          <a:off x="0" y="0"/>
          <a:ext cx="0" cy="0"/>
          <a:chOff x="0" y="0"/>
          <a:chExt cx="0" cy="0"/>
        </a:xfrm>
      </p:grpSpPr>
      <p:sp>
        <p:nvSpPr>
          <p:cNvPr id="1599" name="Google Shape;1599;p301"/>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00" name="Google Shape;1600;p301"/>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601" name="Google Shape;1601;p301"/>
          <p:cNvPicPr preferRelativeResize="0"/>
          <p:nvPr/>
        </p:nvPicPr>
        <p:blipFill rotWithShape="1">
          <a:blip r:embed="rId2">
            <a:alphaModFix/>
          </a:blip>
          <a:srcRect l="6268" r="24764"/>
          <a:stretch/>
        </p:blipFill>
        <p:spPr>
          <a:xfrm>
            <a:off x="0" y="1166968"/>
            <a:ext cx="4113765" cy="3976529"/>
          </a:xfrm>
          <a:prstGeom prst="rect">
            <a:avLst/>
          </a:prstGeom>
          <a:noFill/>
          <a:ln>
            <a:noFill/>
          </a:ln>
        </p:spPr>
      </p:pic>
      <p:pic>
        <p:nvPicPr>
          <p:cNvPr id="1602" name="Google Shape;1602;p301" descr="Shape&#10;&#10;Description automatically generated with low confidence"/>
          <p:cNvPicPr preferRelativeResize="0"/>
          <p:nvPr/>
        </p:nvPicPr>
        <p:blipFill rotWithShape="1">
          <a:blip r:embed="rId3">
            <a:alphaModFix/>
          </a:blip>
          <a:srcRect/>
          <a:stretch/>
        </p:blipFill>
        <p:spPr>
          <a:xfrm>
            <a:off x="0" y="0"/>
            <a:ext cx="9143990" cy="5143494"/>
          </a:xfrm>
          <a:prstGeom prst="rect">
            <a:avLst/>
          </a:prstGeom>
          <a:noFill/>
          <a:ln>
            <a:noFill/>
          </a:ln>
        </p:spPr>
      </p:pic>
      <p:grpSp>
        <p:nvGrpSpPr>
          <p:cNvPr id="1603" name="Google Shape;1603;p301"/>
          <p:cNvGrpSpPr/>
          <p:nvPr/>
        </p:nvGrpSpPr>
        <p:grpSpPr>
          <a:xfrm>
            <a:off x="724005" y="301093"/>
            <a:ext cx="2665754" cy="542340"/>
            <a:chOff x="5567543" y="349969"/>
            <a:chExt cx="2665754" cy="542340"/>
          </a:xfrm>
        </p:grpSpPr>
        <p:sp>
          <p:nvSpPr>
            <p:cNvPr id="1604" name="Google Shape;1604;p301"/>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a:p>
          </p:txBody>
        </p:sp>
        <p:cxnSp>
          <p:nvCxnSpPr>
            <p:cNvPr id="1605" name="Google Shape;1605;p301"/>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06" name="Google Shape;1606;p301"/>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Caption">
  <p:cSld name="1_Caption P9PaqNllEhs=">
    <p:spTree>
      <p:nvGrpSpPr>
        <p:cNvPr id="1" name="Shape 1607"/>
        <p:cNvGrpSpPr/>
        <p:nvPr/>
      </p:nvGrpSpPr>
      <p:grpSpPr>
        <a:xfrm>
          <a:off x="0" y="0"/>
          <a:ext cx="0" cy="0"/>
          <a:chOff x="0" y="0"/>
          <a:chExt cx="0" cy="0"/>
        </a:xfrm>
      </p:grpSpPr>
      <p:sp>
        <p:nvSpPr>
          <p:cNvPr id="1608" name="Google Shape;1608;p302"/>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09" name="Google Shape;1609;p302"/>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610" name="Google Shape;1610;p302"/>
          <p:cNvPicPr preferRelativeResize="0"/>
          <p:nvPr/>
        </p:nvPicPr>
        <p:blipFill rotWithShape="1">
          <a:blip r:embed="rId2">
            <a:alphaModFix/>
          </a:blip>
          <a:srcRect l="6268" r="24764"/>
          <a:stretch/>
        </p:blipFill>
        <p:spPr>
          <a:xfrm>
            <a:off x="0" y="1166968"/>
            <a:ext cx="4113765" cy="3976529"/>
          </a:xfrm>
          <a:prstGeom prst="rect">
            <a:avLst/>
          </a:prstGeom>
          <a:noFill/>
          <a:ln>
            <a:noFill/>
          </a:ln>
        </p:spPr>
      </p:pic>
      <p:sp>
        <p:nvSpPr>
          <p:cNvPr id="1611" name="Google Shape;1611;p302"/>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12" name="Google Shape;1612;p302" descr="Shape&#10;&#10;Description automatically generated with low confidence"/>
          <p:cNvSpPr/>
          <p:nvPr/>
        </p:nvSpPr>
        <p:spPr>
          <a:xfrm>
            <a:off x="0" y="0"/>
            <a:ext cx="9144000" cy="5143500"/>
          </a:xfrm>
          <a:prstGeom prst="rect">
            <a:avLst/>
          </a:prstGeom>
          <a:solidFill>
            <a:srgbClr val="FFFFFF"/>
          </a:solidFill>
          <a:ln>
            <a:noFill/>
          </a:ln>
        </p:spPr>
      </p:sp>
      <p:grpSp>
        <p:nvGrpSpPr>
          <p:cNvPr id="1613" name="Google Shape;1613;p302"/>
          <p:cNvGrpSpPr/>
          <p:nvPr/>
        </p:nvGrpSpPr>
        <p:grpSpPr>
          <a:xfrm>
            <a:off x="724005" y="301093"/>
            <a:ext cx="2665754" cy="542340"/>
            <a:chOff x="5567543" y="349969"/>
            <a:chExt cx="2665754" cy="542340"/>
          </a:xfrm>
        </p:grpSpPr>
        <p:sp>
          <p:nvSpPr>
            <p:cNvPr id="1614" name="Google Shape;1614;p302"/>
            <p:cNvSpPr txBox="1"/>
            <p:nvPr/>
          </p:nvSpPr>
          <p:spPr>
            <a:xfrm>
              <a:off x="5567543" y="349969"/>
              <a:ext cx="266575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en-US" sz="2800" b="1" i="0" u="none" strike="noStrike" cap="none">
                  <a:solidFill>
                    <a:schemeClr val="lt1"/>
                  </a:solidFill>
                  <a:latin typeface="Public Sans"/>
                  <a:ea typeface="Public Sans"/>
                  <a:cs typeface="Public Sans"/>
                  <a:sym typeface="Public Sans"/>
                </a:rPr>
                <a:t>Think</a:t>
              </a:r>
              <a:endParaRPr/>
            </a:p>
          </p:txBody>
        </p:sp>
        <p:cxnSp>
          <p:nvCxnSpPr>
            <p:cNvPr id="1615" name="Google Shape;1615;p302"/>
            <p:cNvCxnSpPr/>
            <p:nvPr/>
          </p:nvCxnSpPr>
          <p:spPr>
            <a:xfrm>
              <a:off x="6426067" y="892309"/>
              <a:ext cx="948706" cy="0"/>
            </a:xfrm>
            <a:prstGeom prst="straightConnector1">
              <a:avLst/>
            </a:prstGeom>
            <a:noFill/>
            <a:ln w="38100" cap="flat" cmpd="sng">
              <a:solidFill>
                <a:schemeClr val="lt1"/>
              </a:solidFill>
              <a:prstDash val="solid"/>
              <a:round/>
              <a:headEnd type="none" w="sm" len="sm"/>
              <a:tailEnd type="none" w="sm" len="sm"/>
            </a:ln>
          </p:spPr>
        </p:cxnSp>
      </p:grpSp>
      <p:sp>
        <p:nvSpPr>
          <p:cNvPr id="1616" name="Google Shape;1616;p302"/>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Caption">
  <p:cSld name="1_Caption t4UbIAoRKqE=">
    <p:spTree>
      <p:nvGrpSpPr>
        <p:cNvPr id="1" name="Shape 1617"/>
        <p:cNvGrpSpPr/>
        <p:nvPr/>
      </p:nvGrpSpPr>
      <p:grpSpPr>
        <a:xfrm>
          <a:off x="0" y="0"/>
          <a:ext cx="0" cy="0"/>
          <a:chOff x="0" y="0"/>
          <a:chExt cx="0" cy="0"/>
        </a:xfrm>
      </p:grpSpPr>
      <p:sp>
        <p:nvSpPr>
          <p:cNvPr id="1618" name="Google Shape;1618;p303"/>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19" name="Google Shape;1619;p303"/>
          <p:cNvSpPr/>
          <p:nvPr/>
        </p:nvSpPr>
        <p:spPr>
          <a:xfrm>
            <a:off x="0" y="0"/>
            <a:ext cx="4113765" cy="116696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620" name="Google Shape;1620;p303"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cxnSp>
        <p:nvCxnSpPr>
          <p:cNvPr id="1621" name="Google Shape;1621;p303"/>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22" name="Google Shape;1622;p303"/>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chemeClr val="dk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623" name="Google Shape;1623;p303"/>
          <p:cNvSpPr>
            <a:spLocks noGrp="1"/>
          </p:cNvSpPr>
          <p:nvPr>
            <p:ph type="pic" idx="2"/>
          </p:nvPr>
        </p:nvSpPr>
        <p:spPr>
          <a:xfrm>
            <a:off x="-1" y="1166963"/>
            <a:ext cx="4113765" cy="3976533"/>
          </a:xfrm>
          <a:prstGeom prst="rect">
            <a:avLst/>
          </a:prstGeom>
          <a:noFill/>
          <a:ln>
            <a:noFill/>
          </a:ln>
        </p:spPr>
      </p:sp>
      <p:sp>
        <p:nvSpPr>
          <p:cNvPr id="1624" name="Google Shape;1624;p303"/>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ontents 3">
    <p:spTree>
      <p:nvGrpSpPr>
        <p:cNvPr id="1" name="Shape 58"/>
        <p:cNvGrpSpPr/>
        <p:nvPr/>
      </p:nvGrpSpPr>
      <p:grpSpPr>
        <a:xfrm>
          <a:off x="0" y="0"/>
          <a:ext cx="0" cy="0"/>
          <a:chOff x="0" y="0"/>
          <a:chExt cx="0" cy="0"/>
        </a:xfrm>
      </p:grpSpPr>
      <p:pic>
        <p:nvPicPr>
          <p:cNvPr id="59" name="Google Shape;59;p222" descr="Shape&#10;&#10;Description automatically generated with low confidence"/>
          <p:cNvPicPr preferRelativeResize="0"/>
          <p:nvPr/>
        </p:nvPicPr>
        <p:blipFill rotWithShape="1">
          <a:blip r:embed="rId2">
            <a:alphaModFix/>
          </a:blip>
          <a:srcRect/>
          <a:stretch/>
        </p:blipFill>
        <p:spPr>
          <a:xfrm>
            <a:off x="0" y="6"/>
            <a:ext cx="9143990" cy="5143494"/>
          </a:xfrm>
          <a:prstGeom prst="rect">
            <a:avLst/>
          </a:prstGeom>
          <a:noFill/>
          <a:ln>
            <a:noFill/>
          </a:ln>
        </p:spPr>
      </p:pic>
      <p:sp>
        <p:nvSpPr>
          <p:cNvPr id="60" name="Google Shape;60;p222"/>
          <p:cNvSpPr>
            <a:spLocks noGrp="1"/>
          </p:cNvSpPr>
          <p:nvPr>
            <p:ph type="pic" idx="2"/>
          </p:nvPr>
        </p:nvSpPr>
        <p:spPr>
          <a:xfrm>
            <a:off x="4983850" y="776920"/>
            <a:ext cx="4160150" cy="4050508"/>
          </a:xfrm>
          <a:prstGeom prst="rect">
            <a:avLst/>
          </a:prstGeom>
          <a:noFill/>
          <a:ln>
            <a:noFill/>
          </a:ln>
        </p:spPr>
      </p:sp>
      <p:sp>
        <p:nvSpPr>
          <p:cNvPr id="61" name="Google Shape;61;p222"/>
          <p:cNvSpPr txBox="1">
            <a:spLocks noGrp="1"/>
          </p:cNvSpPr>
          <p:nvPr>
            <p:ph type="body" idx="1"/>
          </p:nvPr>
        </p:nvSpPr>
        <p:spPr>
          <a:xfrm>
            <a:off x="135731" y="782881"/>
            <a:ext cx="4436267" cy="2912819"/>
          </a:xfrm>
          <a:prstGeom prst="rect">
            <a:avLst/>
          </a:prstGeom>
          <a:noFill/>
          <a:ln>
            <a:noFill/>
          </a:ln>
        </p:spPr>
        <p:txBody>
          <a:bodyPr spcFirstLastPara="1" wrap="square" lIns="91425" tIns="45700" rIns="91425" bIns="45700" anchor="t" anchorCtr="0">
            <a:normAutofit/>
          </a:bodyPr>
          <a:lstStyle>
            <a:lvl1pPr marL="457200" marR="0" lvl="0" indent="-317500" algn="l" rtl="0">
              <a:lnSpc>
                <a:spcPct val="100000"/>
              </a:lnSpc>
              <a:spcBef>
                <a:spcPts val="0"/>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1pPr>
            <a:lvl2pPr marL="914400" marR="0" lvl="1"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2pPr>
            <a:lvl3pPr marL="1371600" marR="0" lvl="2"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3pPr>
            <a:lvl4pPr marL="1828800" marR="0" lvl="3"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4pPr>
            <a:lvl5pPr marL="2286000" marR="0" lvl="4" indent="-317500" algn="l" rtl="0">
              <a:lnSpc>
                <a:spcPct val="100000"/>
              </a:lnSpc>
              <a:spcBef>
                <a:spcPts val="375"/>
              </a:spcBef>
              <a:spcAft>
                <a:spcPts val="0"/>
              </a:spcAft>
              <a:buClr>
                <a:schemeClr val="dk1"/>
              </a:buClr>
              <a:buSzPts val="1400"/>
              <a:buFont typeface="Noto Sans Symbols"/>
              <a:buChar char="▪"/>
              <a:defRPr sz="14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62" name="Google Shape;62;p222"/>
          <p:cNvSpPr txBox="1">
            <a:spLocks noGrp="1"/>
          </p:cNvSpPr>
          <p:nvPr>
            <p:ph type="title"/>
          </p:nvPr>
        </p:nvSpPr>
        <p:spPr>
          <a:xfrm>
            <a:off x="135731" y="202405"/>
            <a:ext cx="7886700" cy="344091"/>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2366A"/>
              </a:buClr>
              <a:buSzPts val="1700"/>
              <a:buFont typeface="Public Sans"/>
              <a:buNone/>
              <a:defRPr sz="1700" b="1" i="0" u="none" strike="noStrike" cap="none">
                <a:solidFill>
                  <a:srgbClr val="22366A"/>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3" name="Google Shape;63;p222"/>
          <p:cNvSpPr/>
          <p:nvPr/>
        </p:nvSpPr>
        <p:spPr>
          <a:xfrm>
            <a:off x="0" y="202405"/>
            <a:ext cx="135731" cy="344091"/>
          </a:xfrm>
          <a:prstGeom prst="rect">
            <a:avLst/>
          </a:prstGeom>
          <a:solidFill>
            <a:srgbClr val="22366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Caption">
  <p:cSld name="1_Caption E2GzZ40GySk=">
    <p:spTree>
      <p:nvGrpSpPr>
        <p:cNvPr id="1" name="Shape 1625"/>
        <p:cNvGrpSpPr/>
        <p:nvPr/>
      </p:nvGrpSpPr>
      <p:grpSpPr>
        <a:xfrm>
          <a:off x="0" y="0"/>
          <a:ext cx="0" cy="0"/>
          <a:chOff x="0" y="0"/>
          <a:chExt cx="0" cy="0"/>
        </a:xfrm>
      </p:grpSpPr>
      <p:sp>
        <p:nvSpPr>
          <p:cNvPr id="1626" name="Google Shape;1626;p304"/>
          <p:cNvSpPr/>
          <p:nvPr/>
        </p:nvSpPr>
        <p:spPr>
          <a:xfrm>
            <a:off x="-1" y="1"/>
            <a:ext cx="9144001"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27" name="Google Shape;1627;p304"/>
          <p:cNvSpPr/>
          <p:nvPr/>
        </p:nvSpPr>
        <p:spPr>
          <a:xfrm>
            <a:off x="0" y="0"/>
            <a:ext cx="4113765" cy="1166969"/>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28" name="Google Shape;1628;p304"/>
          <p:cNvSpPr/>
          <p:nvPr/>
        </p:nvSpPr>
        <p:spPr>
          <a:xfrm>
            <a:off x="4113765" y="0"/>
            <a:ext cx="5030235" cy="51435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29" name="Google Shape;1629;p304" descr="Shape&#10;&#10;Description automatically generated with low confidence"/>
          <p:cNvSpPr/>
          <p:nvPr/>
        </p:nvSpPr>
        <p:spPr>
          <a:xfrm>
            <a:off x="0" y="0"/>
            <a:ext cx="9144000" cy="5143500"/>
          </a:xfrm>
          <a:prstGeom prst="rect">
            <a:avLst/>
          </a:prstGeom>
          <a:solidFill>
            <a:srgbClr val="FFFFFF"/>
          </a:solidFill>
          <a:ln>
            <a:noFill/>
          </a:ln>
        </p:spPr>
      </p:sp>
      <p:sp>
        <p:nvSpPr>
          <p:cNvPr id="1630" name="Google Shape;1630;p304"/>
          <p:cNvSpPr txBox="1">
            <a:spLocks noGrp="1"/>
          </p:cNvSpPr>
          <p:nvPr>
            <p:ph type="body" idx="1"/>
          </p:nvPr>
        </p:nvSpPr>
        <p:spPr>
          <a:xfrm>
            <a:off x="4480014" y="895714"/>
            <a:ext cx="4318646" cy="3392711"/>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631" name="Google Shape;1631;p304"/>
          <p:cNvSpPr>
            <a:spLocks noGrp="1"/>
          </p:cNvSpPr>
          <p:nvPr>
            <p:ph type="pic" idx="2"/>
          </p:nvPr>
        </p:nvSpPr>
        <p:spPr>
          <a:xfrm>
            <a:off x="-1" y="1166963"/>
            <a:ext cx="4113765" cy="3976533"/>
          </a:xfrm>
          <a:prstGeom prst="rect">
            <a:avLst/>
          </a:prstGeom>
          <a:noFill/>
          <a:ln>
            <a:noFill/>
          </a:ln>
        </p:spPr>
      </p:sp>
      <p:cxnSp>
        <p:nvCxnSpPr>
          <p:cNvPr id="1632" name="Google Shape;1632;p304"/>
          <p:cNvCxnSpPr/>
          <p:nvPr/>
        </p:nvCxnSpPr>
        <p:spPr>
          <a:xfrm>
            <a:off x="1582529"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33" name="Google Shape;1633;p304"/>
          <p:cNvSpPr txBox="1">
            <a:spLocks noGrp="1"/>
          </p:cNvSpPr>
          <p:nvPr>
            <p:ph type="body" idx="3"/>
          </p:nvPr>
        </p:nvSpPr>
        <p:spPr>
          <a:xfrm>
            <a:off x="350196"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Caption">
  <p:cSld name="1_Caption ZgZiR0H3NR8=">
    <p:spTree>
      <p:nvGrpSpPr>
        <p:cNvPr id="1" name="Shape 1634"/>
        <p:cNvGrpSpPr/>
        <p:nvPr/>
      </p:nvGrpSpPr>
      <p:grpSpPr>
        <a:xfrm>
          <a:off x="0" y="0"/>
          <a:ext cx="0" cy="0"/>
          <a:chOff x="0" y="0"/>
          <a:chExt cx="0" cy="0"/>
        </a:xfrm>
      </p:grpSpPr>
      <p:sp>
        <p:nvSpPr>
          <p:cNvPr id="1635" name="Google Shape;1635;p305"/>
          <p:cNvSpPr/>
          <p:nvPr/>
        </p:nvSpPr>
        <p:spPr>
          <a:xfrm>
            <a:off x="0" y="0"/>
            <a:ext cx="9144000" cy="514349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36" name="Google Shape;1636;p305" descr="Shape&#10;&#10;Description automatically generated with low confidence"/>
          <p:cNvSpPr/>
          <p:nvPr/>
        </p:nvSpPr>
        <p:spPr>
          <a:xfrm>
            <a:off x="0" y="0"/>
            <a:ext cx="9144000" cy="5143500"/>
          </a:xfrm>
          <a:prstGeom prst="rect">
            <a:avLst/>
          </a:prstGeom>
          <a:solidFill>
            <a:srgbClr val="FFFFFF"/>
          </a:solidFill>
          <a:ln>
            <a:noFill/>
          </a:ln>
        </p:spPr>
      </p:sp>
      <p:sp>
        <p:nvSpPr>
          <p:cNvPr id="1637" name="Google Shape;1637;p305"/>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638" name="Google Shape;1638;p305"/>
          <p:cNvSpPr>
            <a:spLocks noGrp="1"/>
          </p:cNvSpPr>
          <p:nvPr>
            <p:ph type="pic" idx="2"/>
          </p:nvPr>
        </p:nvSpPr>
        <p:spPr>
          <a:xfrm>
            <a:off x="-1" y="1166963"/>
            <a:ext cx="4113765" cy="3976533"/>
          </a:xfrm>
          <a:prstGeom prst="rect">
            <a:avLst/>
          </a:prstGeom>
          <a:noFill/>
          <a:ln>
            <a:noFill/>
          </a:ln>
        </p:spPr>
      </p:sp>
      <p:cxnSp>
        <p:nvCxnSpPr>
          <p:cNvPr id="1639" name="Google Shape;1639;p305"/>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0" name="Google Shape;1640;p305"/>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Caption">
  <p:cSld name="1_Caption woEswYYMGQs=">
    <p:spTree>
      <p:nvGrpSpPr>
        <p:cNvPr id="1" name="Shape 1641"/>
        <p:cNvGrpSpPr/>
        <p:nvPr/>
      </p:nvGrpSpPr>
      <p:grpSpPr>
        <a:xfrm>
          <a:off x="0" y="0"/>
          <a:ext cx="0" cy="0"/>
          <a:chOff x="0" y="0"/>
          <a:chExt cx="0" cy="0"/>
        </a:xfrm>
      </p:grpSpPr>
      <p:sp>
        <p:nvSpPr>
          <p:cNvPr id="1642" name="Google Shape;1642;p306"/>
          <p:cNvSpPr/>
          <p:nvPr/>
        </p:nvSpPr>
        <p:spPr>
          <a:xfrm>
            <a:off x="0" y="0"/>
            <a:ext cx="9144000" cy="514349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43" name="Google Shape;1643;p306" descr="Shape&#10;&#10;Description automatically generated with low confidence"/>
          <p:cNvSpPr/>
          <p:nvPr/>
        </p:nvSpPr>
        <p:spPr>
          <a:xfrm>
            <a:off x="0" y="0"/>
            <a:ext cx="9144000" cy="5143500"/>
          </a:xfrm>
          <a:prstGeom prst="rect">
            <a:avLst/>
          </a:prstGeom>
          <a:solidFill>
            <a:srgbClr val="FFFFFF"/>
          </a:solidFill>
          <a:ln>
            <a:noFill/>
          </a:ln>
        </p:spPr>
      </p:sp>
      <p:sp>
        <p:nvSpPr>
          <p:cNvPr id="1644" name="Google Shape;1644;p306"/>
          <p:cNvSpPr txBox="1">
            <a:spLocks noGrp="1"/>
          </p:cNvSpPr>
          <p:nvPr>
            <p:ph type="body" idx="1"/>
          </p:nvPr>
        </p:nvSpPr>
        <p:spPr>
          <a:xfrm>
            <a:off x="4480014" y="1195113"/>
            <a:ext cx="4411738" cy="3555558"/>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645" name="Google Shape;1645;p306"/>
          <p:cNvSpPr>
            <a:spLocks noGrp="1"/>
          </p:cNvSpPr>
          <p:nvPr>
            <p:ph type="pic" idx="2"/>
          </p:nvPr>
        </p:nvSpPr>
        <p:spPr>
          <a:xfrm>
            <a:off x="-1" y="1166963"/>
            <a:ext cx="4113765" cy="3976533"/>
          </a:xfrm>
          <a:prstGeom prst="rect">
            <a:avLst/>
          </a:prstGeom>
          <a:noFill/>
          <a:ln>
            <a:noFill/>
          </a:ln>
        </p:spPr>
      </p:sp>
      <p:cxnSp>
        <p:nvCxnSpPr>
          <p:cNvPr id="1646" name="Google Shape;1646;p306"/>
          <p:cNvCxnSpPr/>
          <p:nvPr/>
        </p:nvCxnSpPr>
        <p:spPr>
          <a:xfrm>
            <a:off x="4097647" y="843433"/>
            <a:ext cx="948706" cy="0"/>
          </a:xfrm>
          <a:prstGeom prst="straightConnector1">
            <a:avLst/>
          </a:prstGeom>
          <a:noFill/>
          <a:ln w="38100" cap="flat" cmpd="sng">
            <a:solidFill>
              <a:schemeClr val="lt1"/>
            </a:solidFill>
            <a:prstDash val="solid"/>
            <a:round/>
            <a:headEnd type="none" w="sm" len="sm"/>
            <a:tailEnd type="none" w="sm" len="sm"/>
          </a:ln>
        </p:spPr>
      </p:cxnSp>
      <p:sp>
        <p:nvSpPr>
          <p:cNvPr id="1647" name="Google Shape;1647;p306"/>
          <p:cNvSpPr txBox="1">
            <a:spLocks noGrp="1"/>
          </p:cNvSpPr>
          <p:nvPr>
            <p:ph type="body" idx="3"/>
          </p:nvPr>
        </p:nvSpPr>
        <p:spPr>
          <a:xfrm>
            <a:off x="2865314" y="407903"/>
            <a:ext cx="3413372" cy="38901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2000"/>
              <a:buFont typeface="Arial"/>
              <a:buNone/>
              <a:defRPr sz="20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aption">
  <p:cSld name="1_Caption /u2xnkFKbRI=">
    <p:spTree>
      <p:nvGrpSpPr>
        <p:cNvPr id="1" name="Shape 1648"/>
        <p:cNvGrpSpPr/>
        <p:nvPr/>
      </p:nvGrpSpPr>
      <p:grpSpPr>
        <a:xfrm>
          <a:off x="0" y="0"/>
          <a:ext cx="0" cy="0"/>
          <a:chOff x="0" y="0"/>
          <a:chExt cx="0" cy="0"/>
        </a:xfrm>
      </p:grpSpPr>
      <p:pic>
        <p:nvPicPr>
          <p:cNvPr id="1649" name="Google Shape;1649;p307"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50" name="Google Shape;1650;p307"/>
          <p:cNvSpPr/>
          <p:nvPr/>
        </p:nvSpPr>
        <p:spPr>
          <a:xfrm>
            <a:off x="-103694" y="1569006"/>
            <a:ext cx="4577142" cy="2005034"/>
          </a:xfrm>
          <a:prstGeom prst="rect">
            <a:avLst/>
          </a:prstGeom>
          <a:solidFill>
            <a:schemeClr val="dk2"/>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51" name="Google Shape;1651;p307"/>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652" name="Google Shape;1652;p307"/>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pic>
        <p:nvPicPr>
          <p:cNvPr id="1653" name="Google Shape;1653;p307"/>
          <p:cNvPicPr preferRelativeResize="0"/>
          <p:nvPr/>
        </p:nvPicPr>
        <p:blipFill rotWithShape="1">
          <a:blip r:embed="rId3">
            <a:alphaModFix/>
          </a:blip>
          <a:srcRect l="11600" t="10539"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Caption">
  <p:cSld name="1_Caption UTK4Q5N5nFs=">
    <p:spTree>
      <p:nvGrpSpPr>
        <p:cNvPr id="1" name="Shape 1654"/>
        <p:cNvGrpSpPr/>
        <p:nvPr/>
      </p:nvGrpSpPr>
      <p:grpSpPr>
        <a:xfrm>
          <a:off x="0" y="0"/>
          <a:ext cx="0" cy="0"/>
          <a:chOff x="0" y="0"/>
          <a:chExt cx="0" cy="0"/>
        </a:xfrm>
      </p:grpSpPr>
      <p:pic>
        <p:nvPicPr>
          <p:cNvPr id="1655" name="Google Shape;1655;p308"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56" name="Google Shape;1656;p308"/>
          <p:cNvSpPr/>
          <p:nvPr/>
        </p:nvSpPr>
        <p:spPr>
          <a:xfrm>
            <a:off x="-103694" y="1569006"/>
            <a:ext cx="4577142" cy="2005034"/>
          </a:xfrm>
          <a:prstGeom prst="rect">
            <a:avLst/>
          </a:prstGeom>
          <a:solidFill>
            <a:schemeClr val="accent1"/>
          </a:solidFill>
          <a:ln w="25400" cap="flat" cmpd="sng">
            <a:solidFill>
              <a:srgbClr val="D8D8D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Public Sans"/>
              <a:ea typeface="Public Sans"/>
              <a:cs typeface="Public Sans"/>
              <a:sym typeface="Public Sans"/>
            </a:endParaRPr>
          </a:p>
        </p:txBody>
      </p:sp>
      <p:sp>
        <p:nvSpPr>
          <p:cNvPr id="1657" name="Google Shape;1657;p308"/>
          <p:cNvSpPr txBox="1">
            <a:spLocks noGrp="1"/>
          </p:cNvSpPr>
          <p:nvPr>
            <p:ph type="body" idx="1"/>
          </p:nvPr>
        </p:nvSpPr>
        <p:spPr>
          <a:xfrm>
            <a:off x="499535" y="1895003"/>
            <a:ext cx="3413372" cy="34401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600"/>
              <a:buFont typeface="Arial"/>
              <a:buNone/>
              <a:defRPr sz="1600" b="1"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658" name="Google Shape;1658;p308"/>
          <p:cNvSpPr txBox="1">
            <a:spLocks noGrp="1"/>
          </p:cNvSpPr>
          <p:nvPr>
            <p:ph type="body" idx="2"/>
          </p:nvPr>
        </p:nvSpPr>
        <p:spPr>
          <a:xfrm>
            <a:off x="499535" y="2323628"/>
            <a:ext cx="3413372" cy="92504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pic>
        <p:nvPicPr>
          <p:cNvPr id="1659" name="Google Shape;1659;p308"/>
          <p:cNvPicPr preferRelativeResize="0"/>
          <p:nvPr/>
        </p:nvPicPr>
        <p:blipFill rotWithShape="1">
          <a:blip r:embed="rId3">
            <a:alphaModFix/>
          </a:blip>
          <a:srcRect l="11600" t="10539" r="7406" b="2261"/>
          <a:stretch/>
        </p:blipFill>
        <p:spPr>
          <a:xfrm flipH="1">
            <a:off x="4961317" y="472968"/>
            <a:ext cx="3982986" cy="4288221"/>
          </a:xfrm>
          <a:prstGeom prst="rect">
            <a:avLst/>
          </a:prstGeom>
          <a:noFill/>
          <a:ln>
            <a:noFill/>
          </a:ln>
        </p:spPr>
      </p:pic>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Caption">
  <p:cSld name="1_Caption hRKRIDJzxFw=">
    <p:spTree>
      <p:nvGrpSpPr>
        <p:cNvPr id="1" name="Shape 1660"/>
        <p:cNvGrpSpPr/>
        <p:nvPr/>
      </p:nvGrpSpPr>
      <p:grpSpPr>
        <a:xfrm>
          <a:off x="0" y="0"/>
          <a:ext cx="0" cy="0"/>
          <a:chOff x="0" y="0"/>
          <a:chExt cx="0" cy="0"/>
        </a:xfrm>
      </p:grpSpPr>
      <p:sp>
        <p:nvSpPr>
          <p:cNvPr id="1661" name="Google Shape;1661;p309"/>
          <p:cNvSpPr/>
          <p:nvPr/>
        </p:nvSpPr>
        <p:spPr>
          <a:xfrm>
            <a:off x="-1" y="0"/>
            <a:ext cx="9143999"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662" name="Google Shape;1662;p309"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sp>
        <p:nvSpPr>
          <p:cNvPr id="1663" name="Google Shape;1663;p309"/>
          <p:cNvSpPr/>
          <p:nvPr/>
        </p:nvSpPr>
        <p:spPr>
          <a:xfrm>
            <a:off x="-355599" y="1812143"/>
            <a:ext cx="3271519" cy="1519214"/>
          </a:xfrm>
          <a:prstGeom prst="roundRect">
            <a:avLst>
              <a:gd name="adj" fmla="val 10916"/>
            </a:avLst>
          </a:prstGeom>
          <a:solidFill>
            <a:schemeClr val="lt1"/>
          </a:solidFill>
          <a:ln w="1905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64" name="Google Shape;1664;p309"/>
          <p:cNvSpPr/>
          <p:nvPr/>
        </p:nvSpPr>
        <p:spPr>
          <a:xfrm>
            <a:off x="0" y="2128758"/>
            <a:ext cx="168206" cy="885984"/>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65" name="Google Shape;1665;p309"/>
          <p:cNvSpPr txBox="1">
            <a:spLocks noGrp="1"/>
          </p:cNvSpPr>
          <p:nvPr>
            <p:ph type="title"/>
          </p:nvPr>
        </p:nvSpPr>
        <p:spPr>
          <a:xfrm>
            <a:off x="375977" y="2159935"/>
            <a:ext cx="2143703" cy="82729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2366A"/>
              </a:buClr>
              <a:buSzPts val="1700"/>
              <a:buFont typeface="Public Sans"/>
              <a:buNone/>
              <a:defRPr sz="1800" b="1" i="0" u="none" strike="noStrike" cap="none">
                <a:solidFill>
                  <a:schemeClr val="lt2"/>
                </a:solidFill>
                <a:latin typeface="Public Sans"/>
                <a:ea typeface="Public Sans"/>
                <a:cs typeface="Public Sans"/>
                <a:sym typeface="Public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6" name="Google Shape;1666;p309"/>
          <p:cNvSpPr>
            <a:spLocks noGrp="1"/>
          </p:cNvSpPr>
          <p:nvPr>
            <p:ph type="pic" idx="2"/>
          </p:nvPr>
        </p:nvSpPr>
        <p:spPr>
          <a:xfrm>
            <a:off x="4890673" y="538480"/>
            <a:ext cx="3958630" cy="4208780"/>
          </a:xfrm>
          <a:prstGeom prst="rect">
            <a:avLst/>
          </a:prstGeom>
          <a:noFill/>
          <a:ln>
            <a:noFill/>
          </a:ln>
        </p:spPr>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aption">
  <p:cSld name="board">
    <p:spTree>
      <p:nvGrpSpPr>
        <p:cNvPr id="1" name="Shape 1667"/>
        <p:cNvGrpSpPr/>
        <p:nvPr/>
      </p:nvGrpSpPr>
      <p:grpSpPr>
        <a:xfrm>
          <a:off x="0" y="0"/>
          <a:ext cx="0" cy="0"/>
          <a:chOff x="0" y="0"/>
          <a:chExt cx="0" cy="0"/>
        </a:xfrm>
      </p:grpSpPr>
      <p:pic>
        <p:nvPicPr>
          <p:cNvPr id="1668" name="Google Shape;1668;p310" descr="Shape&#10;&#10;Description automatically generated with low confidence"/>
          <p:cNvPicPr preferRelativeResize="0"/>
          <p:nvPr/>
        </p:nvPicPr>
        <p:blipFill rotWithShape="1">
          <a:blip r:embed="rId2">
            <a:alphaModFix/>
          </a:blip>
          <a:srcRect/>
          <a:stretch/>
        </p:blipFill>
        <p:spPr>
          <a:xfrm>
            <a:off x="0" y="0"/>
            <a:ext cx="9143990" cy="5143494"/>
          </a:xfrm>
          <a:prstGeom prst="rect">
            <a:avLst/>
          </a:prstGeom>
          <a:noFill/>
          <a:ln>
            <a:noFill/>
          </a:ln>
        </p:spPr>
      </p:pic>
      <p:pic>
        <p:nvPicPr>
          <p:cNvPr id="1669" name="Google Shape;1669;p310"/>
          <p:cNvPicPr preferRelativeResize="0"/>
          <p:nvPr/>
        </p:nvPicPr>
        <p:blipFill rotWithShape="1">
          <a:blip r:embed="rId3">
            <a:alphaModFix/>
          </a:blip>
          <a:srcRect l="16487" t="8800" r="16531" b="52399"/>
          <a:stretch/>
        </p:blipFill>
        <p:spPr>
          <a:xfrm>
            <a:off x="1035361" y="596414"/>
            <a:ext cx="7073279" cy="4097293"/>
          </a:xfrm>
          <a:prstGeom prst="rect">
            <a:avLst/>
          </a:prstGeom>
          <a:noFill/>
          <a:ln>
            <a:noFill/>
          </a:ln>
        </p:spPr>
      </p:pic>
      <p:sp>
        <p:nvSpPr>
          <p:cNvPr id="1670" name="Google Shape;1670;p310"/>
          <p:cNvSpPr txBox="1">
            <a:spLocks noGrp="1"/>
          </p:cNvSpPr>
          <p:nvPr>
            <p:ph type="body" idx="1"/>
          </p:nvPr>
        </p:nvSpPr>
        <p:spPr>
          <a:xfrm>
            <a:off x="2125659" y="1098087"/>
            <a:ext cx="4892682" cy="2947319"/>
          </a:xfrm>
          <a:prstGeom prst="rect">
            <a:avLst/>
          </a:prstGeom>
          <a:noFill/>
          <a:ln>
            <a:noFill/>
          </a:ln>
        </p:spPr>
        <p:txBody>
          <a:bodyPr spcFirstLastPara="1" wrap="square" lIns="91425" tIns="45700" rIns="91425" bIns="45700" anchor="t" anchorCtr="0">
            <a:noAutofit/>
          </a:bodyPr>
          <a:lstStyle>
            <a:lvl1pPr marL="457200" marR="0" lvl="0" indent="-317500" algn="l" rtl="0">
              <a:lnSpc>
                <a:spcPct val="100000"/>
              </a:lnSpc>
              <a:spcBef>
                <a:spcPts val="0"/>
              </a:spcBef>
              <a:spcAft>
                <a:spcPts val="0"/>
              </a:spcAft>
              <a:buClr>
                <a:schemeClr val="lt1"/>
              </a:buClr>
              <a:buSzPts val="1400"/>
              <a:buFont typeface="Noto Sans Symbols"/>
              <a:buChar char="▪"/>
              <a:defRPr sz="1400" b="0" i="0" u="none" strike="noStrike" cap="none">
                <a:solidFill>
                  <a:schemeClr val="lt1"/>
                </a:solidFill>
                <a:latin typeface="Public Sans"/>
                <a:ea typeface="Public Sans"/>
                <a:cs typeface="Public Sans"/>
                <a:sym typeface="Public Sans"/>
              </a:defRPr>
            </a:lvl1pPr>
            <a:lvl2pPr marL="914400" marR="0" lvl="1"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2pPr>
            <a:lvl3pPr marL="1371600" marR="0" lvl="2"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3pPr>
            <a:lvl4pPr marL="1828800" marR="0" lvl="3"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4pPr>
            <a:lvl5pPr marL="2286000" marR="0" lvl="4" indent="-228600" algn="l" rtl="0">
              <a:lnSpc>
                <a:spcPct val="100000"/>
              </a:lnSpc>
              <a:spcBef>
                <a:spcPts val="0"/>
              </a:spcBef>
              <a:spcAft>
                <a:spcPts val="0"/>
              </a:spcAft>
              <a:buSzPts val="1400"/>
              <a:buNone/>
              <a:defRPr sz="2400" b="1" i="0" u="none" strike="noStrike" cap="none">
                <a:solidFill>
                  <a:schemeClr val="dk2"/>
                </a:solidFill>
                <a:latin typeface="Public Sans"/>
                <a:ea typeface="Public Sans"/>
                <a:cs typeface="Public Sans"/>
                <a:sym typeface="Public Sans"/>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Caption">
  <p:cSld name="1_Caption lcJt8AR02Gc=">
    <p:spTree>
      <p:nvGrpSpPr>
        <p:cNvPr id="1" name="Shape 1671"/>
        <p:cNvGrpSpPr/>
        <p:nvPr/>
      </p:nvGrpSpPr>
      <p:grpSpPr>
        <a:xfrm>
          <a:off x="0" y="0"/>
          <a:ext cx="0" cy="0"/>
          <a:chOff x="0" y="0"/>
          <a:chExt cx="0" cy="0"/>
        </a:xfrm>
      </p:grpSpPr>
      <p:sp>
        <p:nvSpPr>
          <p:cNvPr id="1672" name="Google Shape;1672;p311"/>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pic>
        <p:nvPicPr>
          <p:cNvPr id="1673" name="Google Shape;1673;p311"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74" name="Google Shape;1674;p311" descr="Graphical user interface&#10;&#10;Description automatically generated with low confidence"/>
          <p:cNvPicPr preferRelativeResize="0"/>
          <p:nvPr/>
        </p:nvPicPr>
        <p:blipFill rotWithShape="1">
          <a:blip r:embed="rId3">
            <a:alphaModFix/>
          </a:blip>
          <a:srcRect/>
          <a:stretch/>
        </p:blipFill>
        <p:spPr>
          <a:xfrm>
            <a:off x="652061" y="192491"/>
            <a:ext cx="7839878" cy="4758519"/>
          </a:xfrm>
          <a:prstGeom prst="rect">
            <a:avLst/>
          </a:prstGeom>
          <a:noFill/>
          <a:ln>
            <a:noFill/>
          </a:ln>
        </p:spPr>
      </p:pic>
      <p:sp>
        <p:nvSpPr>
          <p:cNvPr id="1675" name="Google Shape;1675;p311"/>
          <p:cNvSpPr txBox="1">
            <a:spLocks noGrp="1"/>
          </p:cNvSpPr>
          <p:nvPr>
            <p:ph type="body" idx="1"/>
          </p:nvPr>
        </p:nvSpPr>
        <p:spPr>
          <a:xfrm>
            <a:off x="3087599" y="1365640"/>
            <a:ext cx="2968803" cy="450056"/>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100"/>
              <a:buFont typeface="Arial"/>
              <a:buNone/>
              <a:defRPr sz="1600" b="1" i="1" u="none" strike="noStrike" cap="none">
                <a:solidFill>
                  <a:srgbClr val="BD8738"/>
                </a:solidFill>
                <a:latin typeface="Public Sans"/>
                <a:ea typeface="Public Sans"/>
                <a:cs typeface="Public Sans"/>
                <a:sym typeface="Public Sans"/>
              </a:defRPr>
            </a:lvl1pPr>
            <a:lvl2pPr marL="914400" marR="0" lvl="1"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2pPr>
            <a:lvl3pPr marL="1371600" marR="0" lvl="2"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3pPr>
            <a:lvl4pPr marL="1828800" marR="0" lvl="3"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4pPr>
            <a:lvl5pPr marL="2286000" marR="0" lvl="4"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cxnSp>
        <p:nvCxnSpPr>
          <p:cNvPr id="1676" name="Google Shape;1676;p311"/>
          <p:cNvCxnSpPr/>
          <p:nvPr/>
        </p:nvCxnSpPr>
        <p:spPr>
          <a:xfrm>
            <a:off x="4069889" y="1814037"/>
            <a:ext cx="987552" cy="0"/>
          </a:xfrm>
          <a:prstGeom prst="straightConnector1">
            <a:avLst/>
          </a:prstGeom>
          <a:noFill/>
          <a:ln w="19050" cap="flat" cmpd="sng">
            <a:solidFill>
              <a:srgbClr val="BD8738"/>
            </a:solidFill>
            <a:prstDash val="solid"/>
            <a:miter lim="800000"/>
            <a:headEnd type="none" w="sm" len="sm"/>
            <a:tailEnd type="none" w="sm" len="sm"/>
          </a:ln>
        </p:spPr>
      </p:cxnSp>
      <p:cxnSp>
        <p:nvCxnSpPr>
          <p:cNvPr id="1677" name="Google Shape;1677;p311"/>
          <p:cNvCxnSpPr/>
          <p:nvPr/>
        </p:nvCxnSpPr>
        <p:spPr>
          <a:xfrm>
            <a:off x="3996377"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78" name="Google Shape;1678;p311"/>
          <p:cNvCxnSpPr/>
          <p:nvPr/>
        </p:nvCxnSpPr>
        <p:spPr>
          <a:xfrm>
            <a:off x="4033133"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79" name="Google Shape;1679;p311"/>
          <p:cNvCxnSpPr/>
          <p:nvPr/>
        </p:nvCxnSpPr>
        <p:spPr>
          <a:xfrm>
            <a:off x="5075539" y="1814037"/>
            <a:ext cx="18658" cy="0"/>
          </a:xfrm>
          <a:prstGeom prst="straightConnector1">
            <a:avLst/>
          </a:prstGeom>
          <a:noFill/>
          <a:ln w="19050" cap="flat" cmpd="sng">
            <a:solidFill>
              <a:srgbClr val="BD8738"/>
            </a:solidFill>
            <a:prstDash val="solid"/>
            <a:round/>
            <a:headEnd type="none" w="sm" len="sm"/>
            <a:tailEnd type="none" w="sm" len="sm"/>
          </a:ln>
        </p:spPr>
      </p:cxnSp>
      <p:cxnSp>
        <p:nvCxnSpPr>
          <p:cNvPr id="1680" name="Google Shape;1680;p311"/>
          <p:cNvCxnSpPr/>
          <p:nvPr/>
        </p:nvCxnSpPr>
        <p:spPr>
          <a:xfrm>
            <a:off x="5107533" y="1814037"/>
            <a:ext cx="18658" cy="0"/>
          </a:xfrm>
          <a:prstGeom prst="straightConnector1">
            <a:avLst/>
          </a:prstGeom>
          <a:noFill/>
          <a:ln w="19050" cap="flat" cmpd="sng">
            <a:solidFill>
              <a:srgbClr val="BD8738"/>
            </a:solidFill>
            <a:prstDash val="solid"/>
            <a:round/>
            <a:headEnd type="none" w="sm" len="sm"/>
            <a:tailEnd type="none" w="sm" len="sm"/>
          </a:ln>
        </p:spPr>
      </p:cxnSp>
      <p:sp>
        <p:nvSpPr>
          <p:cNvPr id="1681" name="Google Shape;1681;p311"/>
          <p:cNvSpPr txBox="1">
            <a:spLocks noGrp="1"/>
          </p:cNvSpPr>
          <p:nvPr>
            <p:ph type="body" idx="2"/>
          </p:nvPr>
        </p:nvSpPr>
        <p:spPr>
          <a:xfrm>
            <a:off x="2552700" y="2110157"/>
            <a:ext cx="4038600" cy="1991915"/>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00000"/>
              </a:lnSpc>
              <a:spcBef>
                <a:spcPts val="0"/>
              </a:spcBef>
              <a:spcAft>
                <a:spcPts val="0"/>
              </a:spcAft>
              <a:buClr>
                <a:schemeClr val="dk1"/>
              </a:buClr>
              <a:buSzPts val="1500"/>
              <a:buFont typeface="Arial"/>
              <a:buNone/>
              <a:defRPr sz="1500" b="0" i="1" u="none" strike="noStrike" cap="none">
                <a:solidFill>
                  <a:srgbClr val="000000"/>
                </a:solidFill>
                <a:latin typeface="Public Sans"/>
                <a:ea typeface="Public Sans"/>
                <a:cs typeface="Public Sans"/>
                <a:sym typeface="Public Sans"/>
              </a:defRPr>
            </a:lvl1pPr>
            <a:lvl2pPr marL="914400" marR="0" lvl="1"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2pPr>
            <a:lvl3pPr marL="1371600" marR="0" lvl="2"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3pPr>
            <a:lvl4pPr marL="1828800" marR="0" lvl="3"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4pPr>
            <a:lvl5pPr marL="2286000" marR="0" lvl="4" indent="-228600" algn="ctr" rtl="0">
              <a:lnSpc>
                <a:spcPct val="90000"/>
              </a:lnSpc>
              <a:spcBef>
                <a:spcPts val="375"/>
              </a:spcBef>
              <a:spcAft>
                <a:spcPts val="0"/>
              </a:spcAft>
              <a:buClr>
                <a:schemeClr val="dk1"/>
              </a:buClr>
              <a:buSzPts val="1500"/>
              <a:buFont typeface="Arial"/>
              <a:buNone/>
              <a:defRPr sz="1500" b="0" i="0" u="none" strike="noStrike" cap="none">
                <a:solidFill>
                  <a:srgbClr val="000000"/>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Caption">
  <p:cSld name="1_Caption KuyCmyK/cOQ=">
    <p:spTree>
      <p:nvGrpSpPr>
        <p:cNvPr id="1" name="Shape 1682"/>
        <p:cNvGrpSpPr/>
        <p:nvPr/>
      </p:nvGrpSpPr>
      <p:grpSpPr>
        <a:xfrm>
          <a:off x="0" y="0"/>
          <a:ext cx="0" cy="0"/>
          <a:chOff x="0" y="0"/>
          <a:chExt cx="0" cy="0"/>
        </a:xfrm>
      </p:grpSpPr>
      <p:sp>
        <p:nvSpPr>
          <p:cNvPr id="1683" name="Google Shape;1683;p312"/>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4" name="Google Shape;1684;p312"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85" name="Google Shape;1685;p312" descr="A picture containing text, vector graphics, toy, doll&#10;&#10;Description automatically generated"/>
          <p:cNvPicPr preferRelativeResize="0"/>
          <p:nvPr/>
        </p:nvPicPr>
        <p:blipFill rotWithShape="1">
          <a:blip r:embed="rId3">
            <a:alphaModFix/>
          </a:blip>
          <a:srcRect/>
          <a:stretch/>
        </p:blipFill>
        <p:spPr>
          <a:xfrm>
            <a:off x="1145672" y="987084"/>
            <a:ext cx="2215127" cy="3457594"/>
          </a:xfrm>
          <a:prstGeom prst="rect">
            <a:avLst/>
          </a:prstGeom>
          <a:noFill/>
          <a:ln>
            <a:noFill/>
          </a:ln>
        </p:spPr>
      </p:pic>
      <p:sp>
        <p:nvSpPr>
          <p:cNvPr id="1686" name="Google Shape;1686;p312"/>
          <p:cNvSpPr txBox="1">
            <a:spLocks noGrp="1"/>
          </p:cNvSpPr>
          <p:nvPr>
            <p:ph type="body" idx="1"/>
          </p:nvPr>
        </p:nvSpPr>
        <p:spPr>
          <a:xfrm>
            <a:off x="4164295" y="1656080"/>
            <a:ext cx="3865563" cy="183134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22366A"/>
              </a:buClr>
              <a:buSzPts val="2800"/>
              <a:buFont typeface="Arial"/>
              <a:buNone/>
              <a:defRPr sz="2400" b="1" i="1" u="none" strike="noStrike" cap="none">
                <a:solidFill>
                  <a:srgbClr val="22366A"/>
                </a:solidFill>
                <a:latin typeface="Public Sans"/>
                <a:ea typeface="Public Sans"/>
                <a:cs typeface="Public Sans"/>
                <a:sym typeface="Public Sans"/>
              </a:defRPr>
            </a:lvl1pPr>
            <a:lvl2pPr marL="914400" marR="0" lvl="1"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2pPr>
            <a:lvl3pPr marL="1371600" marR="0" lvl="2"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3pPr>
            <a:lvl4pPr marL="1828800" marR="0" lvl="3"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4pPr>
            <a:lvl5pPr marL="2286000" marR="0" lvl="4" indent="-406400" algn="l" rtl="0">
              <a:lnSpc>
                <a:spcPct val="90000"/>
              </a:lnSpc>
              <a:spcBef>
                <a:spcPts val="375"/>
              </a:spcBef>
              <a:spcAft>
                <a:spcPts val="0"/>
              </a:spcAft>
              <a:buClr>
                <a:srgbClr val="22366A"/>
              </a:buClr>
              <a:buSzPts val="2800"/>
              <a:buFont typeface="Arial"/>
              <a:buChar char="•"/>
              <a:defRPr sz="2800" b="1" i="0" u="none" strike="noStrike" cap="none">
                <a:solidFill>
                  <a:srgbClr val="22366A"/>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Caption">
  <p:cSld name="1_Caption srQTiEr6bSQ=">
    <p:spTree>
      <p:nvGrpSpPr>
        <p:cNvPr id="1" name="Shape 1687"/>
        <p:cNvGrpSpPr/>
        <p:nvPr/>
      </p:nvGrpSpPr>
      <p:grpSpPr>
        <a:xfrm>
          <a:off x="0" y="0"/>
          <a:ext cx="0" cy="0"/>
          <a:chOff x="0" y="0"/>
          <a:chExt cx="0" cy="0"/>
        </a:xfrm>
      </p:grpSpPr>
      <p:sp>
        <p:nvSpPr>
          <p:cNvPr id="1688" name="Google Shape;1688;p313"/>
          <p:cNvSpPr/>
          <p:nvPr/>
        </p:nvSpPr>
        <p:spPr>
          <a:xfrm>
            <a:off x="0" y="0"/>
            <a:ext cx="9144000" cy="5143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689" name="Google Shape;1689;p313" descr="Shape&#10;&#10;Description automatically generated with low confidence"/>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1690" name="Google Shape;1690;p313"/>
          <p:cNvGrpSpPr/>
          <p:nvPr/>
        </p:nvGrpSpPr>
        <p:grpSpPr>
          <a:xfrm>
            <a:off x="3907491" y="3547977"/>
            <a:ext cx="1329018" cy="71718"/>
            <a:chOff x="3907491" y="3547977"/>
            <a:chExt cx="1329018" cy="71718"/>
          </a:xfrm>
        </p:grpSpPr>
        <p:sp>
          <p:nvSpPr>
            <p:cNvPr id="1691" name="Google Shape;1691;p313"/>
            <p:cNvSpPr/>
            <p:nvPr/>
          </p:nvSpPr>
          <p:spPr>
            <a:xfrm>
              <a:off x="46059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2" name="Google Shape;1692;p313"/>
            <p:cNvSpPr/>
            <p:nvPr/>
          </p:nvSpPr>
          <p:spPr>
            <a:xfrm>
              <a:off x="44662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3" name="Google Shape;1693;p313"/>
            <p:cNvSpPr/>
            <p:nvPr/>
          </p:nvSpPr>
          <p:spPr>
            <a:xfrm>
              <a:off x="43265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4" name="Google Shape;1694;p313"/>
            <p:cNvSpPr/>
            <p:nvPr/>
          </p:nvSpPr>
          <p:spPr>
            <a:xfrm>
              <a:off x="41868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5" name="Google Shape;1695;p313"/>
            <p:cNvSpPr/>
            <p:nvPr/>
          </p:nvSpPr>
          <p:spPr>
            <a:xfrm>
              <a:off x="40471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6" name="Google Shape;1696;p313"/>
            <p:cNvSpPr/>
            <p:nvPr/>
          </p:nvSpPr>
          <p:spPr>
            <a:xfrm>
              <a:off x="3907491" y="3547977"/>
              <a:ext cx="71718" cy="7171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7" name="Google Shape;1697;p313"/>
            <p:cNvSpPr/>
            <p:nvPr/>
          </p:nvSpPr>
          <p:spPr>
            <a:xfrm>
              <a:off x="51647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8" name="Google Shape;1698;p313"/>
            <p:cNvSpPr/>
            <p:nvPr/>
          </p:nvSpPr>
          <p:spPr>
            <a:xfrm>
              <a:off x="50250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699" name="Google Shape;1699;p313"/>
            <p:cNvSpPr/>
            <p:nvPr/>
          </p:nvSpPr>
          <p:spPr>
            <a:xfrm>
              <a:off x="48853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700" name="Google Shape;1700;p313"/>
            <p:cNvSpPr/>
            <p:nvPr/>
          </p:nvSpPr>
          <p:spPr>
            <a:xfrm>
              <a:off x="4745691" y="3547977"/>
              <a:ext cx="71718" cy="71718"/>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701" name="Google Shape;1701;p313"/>
          <p:cNvSpPr txBox="1">
            <a:spLocks noGrp="1"/>
          </p:cNvSpPr>
          <p:nvPr>
            <p:ph type="body" idx="1"/>
          </p:nvPr>
        </p:nvSpPr>
        <p:spPr>
          <a:xfrm>
            <a:off x="688975" y="1574318"/>
            <a:ext cx="7766050" cy="1793915"/>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rgbClr val="BD8738"/>
              </a:buClr>
              <a:buSzPts val="2000"/>
              <a:buFont typeface="Arial"/>
              <a:buNone/>
              <a:defRPr sz="2000" b="1" i="1" u="none" strike="noStrike" cap="none">
                <a:solidFill>
                  <a:schemeClr val="lt2"/>
                </a:solidFill>
                <a:latin typeface="Public Sans"/>
                <a:ea typeface="Public Sans"/>
                <a:cs typeface="Public Sans"/>
                <a:sym typeface="Public Sans"/>
              </a:defRPr>
            </a:lvl1pPr>
            <a:lvl2pPr marL="914400" marR="0" lvl="1"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2pPr>
            <a:lvl3pPr marL="1371600" marR="0" lvl="2"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3pPr>
            <a:lvl4pPr marL="1828800" marR="0" lvl="3"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4pPr>
            <a:lvl5pPr marL="2286000" marR="0" lvl="4" indent="-228600" algn="ctr" rtl="0">
              <a:lnSpc>
                <a:spcPct val="100000"/>
              </a:lnSpc>
              <a:spcBef>
                <a:spcPts val="375"/>
              </a:spcBef>
              <a:spcAft>
                <a:spcPts val="0"/>
              </a:spcAft>
              <a:buClr>
                <a:srgbClr val="BD8738"/>
              </a:buClr>
              <a:buSzPts val="2000"/>
              <a:buFont typeface="Arial"/>
              <a:buNone/>
              <a:defRPr sz="2000" b="1" i="1" u="none" strike="noStrike" cap="none">
                <a:solidFill>
                  <a:srgbClr val="BD8738"/>
                </a:solidFill>
                <a:latin typeface="Public Sans"/>
                <a:ea typeface="Public Sans"/>
                <a:cs typeface="Public Sans"/>
                <a:sym typeface="Public Sans"/>
              </a:defRPr>
            </a:lvl5pPr>
            <a:lvl6pPr marL="2743200" marR="0" lvl="5"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90000"/>
              </a:lnSpc>
              <a:spcBef>
                <a:spcPts val="375"/>
              </a:spcBef>
              <a:spcAft>
                <a:spcPts val="0"/>
              </a:spcAft>
              <a:buClr>
                <a:schemeClr val="dk1"/>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theme" Target="../theme/theme1.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87" Type="http://schemas.openxmlformats.org/officeDocument/2006/relationships/slideLayout" Target="../slideLayouts/slideLayout87.xml"/><Relationship Id="rId102" Type="http://schemas.openxmlformats.org/officeDocument/2006/relationships/slideLayout" Target="../slideLayouts/slideLayout102.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5" Type="http://schemas.openxmlformats.org/officeDocument/2006/relationships/slideLayout" Target="../slideLayouts/slideLayout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113" Type="http://schemas.openxmlformats.org/officeDocument/2006/relationships/slideLayout" Target="../slideLayouts/slideLayout113.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11" Type="http://schemas.openxmlformats.org/officeDocument/2006/relationships/slideLayout" Target="../slideLayouts/slideLayout11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14" Type="http://schemas.openxmlformats.org/officeDocument/2006/relationships/slideLayout" Target="../slideLayouts/slideLayout114.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18" r:id="rId69"/>
    <p:sldLayoutId id="2147483719" r:id="rId70"/>
    <p:sldLayoutId id="2147483720" r:id="rId71"/>
    <p:sldLayoutId id="2147483721" r:id="rId72"/>
    <p:sldLayoutId id="2147483722" r:id="rId73"/>
    <p:sldLayoutId id="2147483723" r:id="rId74"/>
    <p:sldLayoutId id="2147483724" r:id="rId75"/>
    <p:sldLayoutId id="2147483725" r:id="rId76"/>
    <p:sldLayoutId id="2147483726" r:id="rId77"/>
    <p:sldLayoutId id="2147483727" r:id="rId78"/>
    <p:sldLayoutId id="2147483728" r:id="rId79"/>
    <p:sldLayoutId id="2147483729" r:id="rId80"/>
    <p:sldLayoutId id="2147483730" r:id="rId81"/>
    <p:sldLayoutId id="2147483731" r:id="rId82"/>
    <p:sldLayoutId id="2147483732" r:id="rId83"/>
    <p:sldLayoutId id="2147483733" r:id="rId84"/>
    <p:sldLayoutId id="2147483734" r:id="rId85"/>
    <p:sldLayoutId id="2147483735" r:id="rId86"/>
    <p:sldLayoutId id="2147483736" r:id="rId87"/>
    <p:sldLayoutId id="2147483737" r:id="rId88"/>
    <p:sldLayoutId id="2147483738" r:id="rId89"/>
    <p:sldLayoutId id="2147483739" r:id="rId90"/>
    <p:sldLayoutId id="2147483740" r:id="rId91"/>
    <p:sldLayoutId id="2147483741" r:id="rId92"/>
    <p:sldLayoutId id="2147483742" r:id="rId93"/>
    <p:sldLayoutId id="2147483743" r:id="rId94"/>
    <p:sldLayoutId id="2147483744" r:id="rId95"/>
    <p:sldLayoutId id="2147483745" r:id="rId96"/>
    <p:sldLayoutId id="2147483746" r:id="rId97"/>
    <p:sldLayoutId id="2147483747" r:id="rId98"/>
    <p:sldLayoutId id="2147483748" r:id="rId99"/>
    <p:sldLayoutId id="2147483749" r:id="rId100"/>
    <p:sldLayoutId id="2147483750" r:id="rId101"/>
    <p:sldLayoutId id="2147483751" r:id="rId102"/>
    <p:sldLayoutId id="2147483752" r:id="rId103"/>
    <p:sldLayoutId id="2147483753" r:id="rId104"/>
    <p:sldLayoutId id="2147483754" r:id="rId105"/>
    <p:sldLayoutId id="2147483755" r:id="rId106"/>
    <p:sldLayoutId id="2147483756" r:id="rId107"/>
    <p:sldLayoutId id="2147483757" r:id="rId108"/>
    <p:sldLayoutId id="2147483758" r:id="rId109"/>
    <p:sldLayoutId id="2147483759" r:id="rId110"/>
    <p:sldLayoutId id="2147483760" r:id="rId111"/>
    <p:sldLayoutId id="2147483761" r:id="rId112"/>
    <p:sldLayoutId id="2147483762" r:id="rId113"/>
    <p:sldLayoutId id="2147483763" r:id="rId114"/>
    <p:sldLayoutId id="2147483764" r:id="rId115"/>
    <p:sldLayoutId id="2147483765" r:id="rId1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Arjun0106/NM-Full-Stack.git"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1"/>
        <p:cNvGrpSpPr/>
        <p:nvPr/>
      </p:nvGrpSpPr>
      <p:grpSpPr>
        <a:xfrm>
          <a:off x="0" y="0"/>
          <a:ext cx="0" cy="0"/>
          <a:chOff x="0" y="0"/>
          <a:chExt cx="0" cy="0"/>
        </a:xfrm>
      </p:grpSpPr>
      <p:sp>
        <p:nvSpPr>
          <p:cNvPr id="1832" name="Google Shape;1832;p209"/>
          <p:cNvSpPr txBox="1">
            <a:spLocks noGrp="1"/>
          </p:cNvSpPr>
          <p:nvPr>
            <p:ph type="body" idx="1"/>
          </p:nvPr>
        </p:nvSpPr>
        <p:spPr>
          <a:xfrm>
            <a:off x="261255" y="2640951"/>
            <a:ext cx="3689422" cy="44055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r>
              <a:rPr lang="en-US" sz="2000" dirty="0"/>
              <a:t>Money Transfer Application</a:t>
            </a:r>
            <a:endParaRPr sz="2000" dirty="0"/>
          </a:p>
        </p:txBody>
      </p:sp>
      <p:sp>
        <p:nvSpPr>
          <p:cNvPr id="1833" name="Google Shape;1833;p209"/>
          <p:cNvSpPr txBox="1">
            <a:spLocks noGrp="1"/>
          </p:cNvSpPr>
          <p:nvPr>
            <p:ph type="body" idx="1"/>
          </p:nvPr>
        </p:nvSpPr>
        <p:spPr>
          <a:xfrm>
            <a:off x="261267" y="3361376"/>
            <a:ext cx="3689400" cy="440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r>
              <a:rPr lang="en-US" dirty="0"/>
              <a:t>Task - 1</a:t>
            </a:r>
            <a:endParaRPr dirty="0"/>
          </a:p>
        </p:txBody>
      </p:sp>
      <p:pic>
        <p:nvPicPr>
          <p:cNvPr id="1834" name="Google Shape;1834;p209"/>
          <p:cNvPicPr preferRelativeResize="0"/>
          <p:nvPr/>
        </p:nvPicPr>
        <p:blipFill rotWithShape="1">
          <a:blip r:embed="rId3">
            <a:alphaModFix/>
          </a:blip>
          <a:srcRect l="-43430" t="2430" r="43429" b="-2429"/>
          <a:stretch/>
        </p:blipFill>
        <p:spPr>
          <a:xfrm>
            <a:off x="0" y="0"/>
            <a:ext cx="9143999"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 xmlns:a16="http://schemas.microsoft.com/office/drawing/2014/main" id="{DEAEC6FD-7609-3FF3-5512-6BD523C86A6E}"/>
              </a:ext>
            </a:extLst>
          </p:cNvPr>
          <p:cNvGraphicFramePr>
            <a:graphicFrameLocks noGrp="1"/>
          </p:cNvGraphicFramePr>
          <p:nvPr>
            <p:extLst>
              <p:ext uri="{D42A27DB-BD31-4B8C-83A1-F6EECF244321}">
                <p14:modId xmlns="" xmlns:p14="http://schemas.microsoft.com/office/powerpoint/2010/main" val="2877941782"/>
              </p:ext>
            </p:extLst>
          </p:nvPr>
        </p:nvGraphicFramePr>
        <p:xfrm>
          <a:off x="1524000" y="392516"/>
          <a:ext cx="6096000" cy="370840"/>
        </p:xfrm>
        <a:graphic>
          <a:graphicData uri="http://schemas.openxmlformats.org/drawingml/2006/table">
            <a:tbl>
              <a:tblPr firstRow="1" bandRow="1">
                <a:tableStyleId>{2D5ABB26-0587-4C30-8999-92F81FD0307C}</a:tableStyleId>
              </a:tblPr>
              <a:tblGrid>
                <a:gridCol w="6096000">
                  <a:extLst>
                    <a:ext uri="{9D8B030D-6E8A-4147-A177-3AD203B41FA5}">
                      <a16:colId xmlns="" xmlns:a16="http://schemas.microsoft.com/office/drawing/2014/main" val="4030300959"/>
                    </a:ext>
                  </a:extLst>
                </a:gridCol>
              </a:tblGrid>
              <a:tr h="370840">
                <a:tc>
                  <a:txBody>
                    <a:bodyPr/>
                    <a:lstStyle/>
                    <a:p>
                      <a:pPr algn="ctr"/>
                      <a:r>
                        <a:rPr lang="en-IN" b="1" u="sng" dirty="0"/>
                        <a:t>Class Diagram</a:t>
                      </a:r>
                    </a:p>
                  </a:txBody>
                  <a:tcPr/>
                </a:tc>
                <a:extLst>
                  <a:ext uri="{0D108BD9-81ED-4DB2-BD59-A6C34878D82A}">
                    <a16:rowId xmlns="" xmlns:a16="http://schemas.microsoft.com/office/drawing/2014/main" val="3393361371"/>
                  </a:ext>
                </a:extLst>
              </a:tr>
            </a:tbl>
          </a:graphicData>
        </a:graphic>
      </p:graphicFrame>
      <p:pic>
        <p:nvPicPr>
          <p:cNvPr id="2050" name="Picture 2" descr="1: Simplified Class Diagram for the Mobile Money Simulation | Download  Scientific Diagram">
            <a:extLst>
              <a:ext uri="{FF2B5EF4-FFF2-40B4-BE49-F238E27FC236}">
                <a16:creationId xmlns="" xmlns:a16="http://schemas.microsoft.com/office/drawing/2014/main" id="{391A01DE-C530-5B86-119F-5AE3D0862070}"/>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1455549" y="954688"/>
            <a:ext cx="6232902" cy="3551272"/>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38355447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 xmlns:a16="http://schemas.microsoft.com/office/drawing/2014/main" id="{FE0957EE-B962-F38B-EAC1-51A5FEB6096A}"/>
              </a:ext>
            </a:extLst>
          </p:cNvPr>
          <p:cNvGraphicFramePr>
            <a:graphicFrameLocks noGrp="1"/>
          </p:cNvGraphicFramePr>
          <p:nvPr>
            <p:extLst>
              <p:ext uri="{D42A27DB-BD31-4B8C-83A1-F6EECF244321}">
                <p14:modId xmlns="" xmlns:p14="http://schemas.microsoft.com/office/powerpoint/2010/main" val="1624195405"/>
              </p:ext>
            </p:extLst>
          </p:nvPr>
        </p:nvGraphicFramePr>
        <p:xfrm>
          <a:off x="1524000" y="539750"/>
          <a:ext cx="6096000" cy="370840"/>
        </p:xfrm>
        <a:graphic>
          <a:graphicData uri="http://schemas.openxmlformats.org/drawingml/2006/table">
            <a:tbl>
              <a:tblPr firstRow="1" bandRow="1">
                <a:tableStyleId>{2D5ABB26-0587-4C30-8999-92F81FD0307C}</a:tableStyleId>
              </a:tblPr>
              <a:tblGrid>
                <a:gridCol w="6096000">
                  <a:extLst>
                    <a:ext uri="{9D8B030D-6E8A-4147-A177-3AD203B41FA5}">
                      <a16:colId xmlns="" xmlns:a16="http://schemas.microsoft.com/office/drawing/2014/main" val="354669444"/>
                    </a:ext>
                  </a:extLst>
                </a:gridCol>
              </a:tblGrid>
              <a:tr h="370840">
                <a:tc>
                  <a:txBody>
                    <a:bodyPr/>
                    <a:lstStyle/>
                    <a:p>
                      <a:pPr algn="ctr"/>
                      <a:r>
                        <a:rPr lang="en-IN" b="1" u="sng" dirty="0"/>
                        <a:t>Data Flow Diagram</a:t>
                      </a:r>
                    </a:p>
                  </a:txBody>
                  <a:tcPr/>
                </a:tc>
                <a:extLst>
                  <a:ext uri="{0D108BD9-81ED-4DB2-BD59-A6C34878D82A}">
                    <a16:rowId xmlns="" xmlns:a16="http://schemas.microsoft.com/office/drawing/2014/main" val="233610507"/>
                  </a:ext>
                </a:extLst>
              </a:tr>
            </a:tbl>
          </a:graphicData>
        </a:graphic>
      </p:graphicFrame>
      <p:pic>
        <p:nvPicPr>
          <p:cNvPr id="3074" name="Picture 2" descr="Data Flow Diagram for Online Banking System - GeeksforGeeks">
            <a:extLst>
              <a:ext uri="{FF2B5EF4-FFF2-40B4-BE49-F238E27FC236}">
                <a16:creationId xmlns="" xmlns:a16="http://schemas.microsoft.com/office/drawing/2014/main" id="{448F2222-67A7-DA4C-5402-3A698AE37566}"/>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1356869" y="1000919"/>
            <a:ext cx="6430262" cy="3141662"/>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2242273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 xmlns:a16="http://schemas.microsoft.com/office/drawing/2014/main" id="{A531D35E-E943-0C23-CC5C-B51CEDFE993E}"/>
              </a:ext>
            </a:extLst>
          </p:cNvPr>
          <p:cNvGraphicFramePr>
            <a:graphicFrameLocks noGrp="1"/>
          </p:cNvGraphicFramePr>
          <p:nvPr>
            <p:extLst>
              <p:ext uri="{D42A27DB-BD31-4B8C-83A1-F6EECF244321}">
                <p14:modId xmlns="" xmlns:p14="http://schemas.microsoft.com/office/powerpoint/2010/main" val="3295370120"/>
              </p:ext>
            </p:extLst>
          </p:nvPr>
        </p:nvGraphicFramePr>
        <p:xfrm>
          <a:off x="1524000" y="539750"/>
          <a:ext cx="6096000" cy="370840"/>
        </p:xfrm>
        <a:graphic>
          <a:graphicData uri="http://schemas.openxmlformats.org/drawingml/2006/table">
            <a:tbl>
              <a:tblPr firstRow="1" bandRow="1">
                <a:tableStyleId>{2D5ABB26-0587-4C30-8999-92F81FD0307C}</a:tableStyleId>
              </a:tblPr>
              <a:tblGrid>
                <a:gridCol w="6096000">
                  <a:extLst>
                    <a:ext uri="{9D8B030D-6E8A-4147-A177-3AD203B41FA5}">
                      <a16:colId xmlns="" xmlns:a16="http://schemas.microsoft.com/office/drawing/2014/main" val="1958594260"/>
                    </a:ext>
                  </a:extLst>
                </a:gridCol>
              </a:tblGrid>
              <a:tr h="370840">
                <a:tc>
                  <a:txBody>
                    <a:bodyPr/>
                    <a:lstStyle/>
                    <a:p>
                      <a:pPr algn="ctr"/>
                      <a:r>
                        <a:rPr lang="en-IN" b="1" u="sng" dirty="0"/>
                        <a:t>Sequence Diagram</a:t>
                      </a:r>
                    </a:p>
                  </a:txBody>
                  <a:tcPr/>
                </a:tc>
                <a:extLst>
                  <a:ext uri="{0D108BD9-81ED-4DB2-BD59-A6C34878D82A}">
                    <a16:rowId xmlns="" xmlns:a16="http://schemas.microsoft.com/office/drawing/2014/main" val="1026141881"/>
                  </a:ext>
                </a:extLst>
              </a:tr>
            </a:tbl>
          </a:graphicData>
        </a:graphic>
      </p:graphicFrame>
      <p:pic>
        <p:nvPicPr>
          <p:cNvPr id="4098" name="Picture 2" descr="2: A sequence diagram for a money transfer bank transaction... | Download  Scientific Diagram">
            <a:extLst>
              <a:ext uri="{FF2B5EF4-FFF2-40B4-BE49-F238E27FC236}">
                <a16:creationId xmlns="" xmlns:a16="http://schemas.microsoft.com/office/drawing/2014/main" id="{538163E9-136D-B31C-79BC-F7E35AF80BC0}"/>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1800144" y="1027006"/>
            <a:ext cx="5543711" cy="3463189"/>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12496438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78"/>
        <p:cNvGrpSpPr/>
        <p:nvPr/>
      </p:nvGrpSpPr>
      <p:grpSpPr>
        <a:xfrm>
          <a:off x="0" y="0"/>
          <a:ext cx="0" cy="0"/>
          <a:chOff x="0" y="0"/>
          <a:chExt cx="0" cy="0"/>
        </a:xfrm>
      </p:grpSpPr>
      <p:sp>
        <p:nvSpPr>
          <p:cNvPr id="1879" name="Google Shape;1879;p212"/>
          <p:cNvSpPr txBox="1">
            <a:spLocks noGrp="1"/>
          </p:cNvSpPr>
          <p:nvPr>
            <p:ph type="body" idx="1"/>
          </p:nvPr>
        </p:nvSpPr>
        <p:spPr>
          <a:xfrm>
            <a:off x="2634216" y="802314"/>
            <a:ext cx="4016956" cy="44926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1800"/>
              <a:buNone/>
            </a:pPr>
            <a:r>
              <a:rPr lang="en-US"/>
              <a:t>Submission Github</a:t>
            </a:r>
            <a:endParaRPr/>
          </a:p>
        </p:txBody>
      </p:sp>
      <p:sp>
        <p:nvSpPr>
          <p:cNvPr id="1880" name="Google Shape;1880;p212"/>
          <p:cNvSpPr txBox="1">
            <a:spLocks noGrp="1"/>
          </p:cNvSpPr>
          <p:nvPr>
            <p:ph type="body" idx="2"/>
          </p:nvPr>
        </p:nvSpPr>
        <p:spPr>
          <a:xfrm>
            <a:off x="4089330" y="2112419"/>
            <a:ext cx="2722200" cy="738623"/>
          </a:xfrm>
          <a:prstGeom prst="rect">
            <a:avLst/>
          </a:prstGeom>
          <a:noFill/>
          <a:ln>
            <a:noFill/>
          </a:ln>
        </p:spPr>
        <p:txBody>
          <a:bodyPr spcFirstLastPara="1" wrap="square" lIns="91425" tIns="45700" rIns="91425" bIns="45700" anchor="ctr" anchorCtr="0">
            <a:spAutoFit/>
          </a:bodyPr>
          <a:lstStyle/>
          <a:p>
            <a:pPr marL="0" lvl="0" indent="0"/>
            <a:r>
              <a:rPr lang="en-US" b="0" i="0" dirty="0">
                <a:solidFill>
                  <a:schemeClr val="tx1"/>
                </a:solidFill>
                <a:latin typeface="EB Garamond SemiBold"/>
                <a:ea typeface="EB Garamond SemiBold"/>
                <a:cs typeface="EB Garamond SemiBold"/>
                <a:sym typeface="EB Garamond SemiBold"/>
                <a:hlinkClick r:id="rId3">
                  <a:extLst>
                    <a:ext uri="{A12FA001-AC4F-418D-AE19-62706E023703}">
                      <ahyp:hlinkClr xmlns="" xmlns:ahyp="http://schemas.microsoft.com/office/drawing/2018/hyperlinkcolor" val="tx"/>
                    </a:ext>
                  </a:extLst>
                </a:hlinkClick>
              </a:rPr>
              <a:t>https</a:t>
            </a:r>
            <a:r>
              <a:rPr lang="en-US" b="0" i="0" dirty="0" smtClean="0">
                <a:solidFill>
                  <a:schemeClr val="tx1"/>
                </a:solidFill>
                <a:latin typeface="EB Garamond SemiBold"/>
                <a:ea typeface="EB Garamond SemiBold"/>
                <a:cs typeface="EB Garamond SemiBold"/>
                <a:sym typeface="EB Garamond SemiBold"/>
                <a:hlinkClick r:id="rId3">
                  <a:extLst>
                    <a:ext uri="{A12FA001-AC4F-418D-AE19-62706E023703}">
                      <ahyp:hlinkClr xmlns="" xmlns:ahyp="http://schemas.microsoft.com/office/drawing/2018/hyperlinkcolor" val="tx"/>
                    </a:ext>
                  </a:extLst>
                </a:hlinkClick>
              </a:rPr>
              <a:t>://</a:t>
            </a:r>
            <a:r>
              <a:rPr lang="en-US" b="0" i="0" dirty="0" smtClean="0">
                <a:solidFill>
                  <a:schemeClr val="tx1"/>
                </a:solidFill>
                <a:latin typeface="EB Garamond SemiBold"/>
                <a:ea typeface="EB Garamond SemiBold"/>
                <a:cs typeface="EB Garamond SemiBold"/>
                <a:sym typeface="EB Garamond SemiBold"/>
              </a:rPr>
              <a:t>https://github.com/Aswin-007/NM-Full-Stack</a:t>
            </a:r>
          </a:p>
          <a:p>
            <a:pPr marL="0" lvl="0" indent="0"/>
            <a:endParaRPr lang="en-US" b="0" i="0" dirty="0">
              <a:solidFill>
                <a:schemeClr val="tx1"/>
              </a:solidFill>
              <a:latin typeface="EB Garamond SemiBold"/>
              <a:ea typeface="EB Garamond SemiBold"/>
              <a:cs typeface="EB Garamond SemiBold"/>
              <a:sym typeface="EB Garamond SemiBo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84"/>
        <p:cNvGrpSpPr/>
        <p:nvPr/>
      </p:nvGrpSpPr>
      <p:grpSpPr>
        <a:xfrm>
          <a:off x="0" y="0"/>
          <a:ext cx="0" cy="0"/>
          <a:chOff x="0" y="0"/>
          <a:chExt cx="0" cy="0"/>
        </a:xfrm>
      </p:grpSpPr>
      <p:pic>
        <p:nvPicPr>
          <p:cNvPr id="1885" name="Google Shape;1885;p213"/>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sp>
        <p:nvSpPr>
          <p:cNvPr id="1839" name="Google Shape;1839;p210"/>
          <p:cNvSpPr txBox="1">
            <a:spLocks noGrp="1"/>
          </p:cNvSpPr>
          <p:nvPr>
            <p:ph type="title"/>
          </p:nvPr>
        </p:nvSpPr>
        <p:spPr>
          <a:xfrm>
            <a:off x="144711" y="810810"/>
            <a:ext cx="3421450" cy="344091"/>
          </a:xfrm>
          <a:prstGeom prst="rect">
            <a:avLst/>
          </a:prstGeom>
          <a:noFill/>
          <a:ln>
            <a:noFill/>
          </a:ln>
        </p:spPr>
        <p:txBody>
          <a:bodyPr spcFirstLastPara="1" wrap="square" lIns="90000" tIns="45700" rIns="91425" bIns="45700" anchor="ctr" anchorCtr="0">
            <a:noAutofit/>
          </a:bodyPr>
          <a:lstStyle/>
          <a:p>
            <a:pPr marL="0" lvl="0" indent="0" algn="l" rtl="0">
              <a:lnSpc>
                <a:spcPct val="100000"/>
              </a:lnSpc>
              <a:spcBef>
                <a:spcPts val="0"/>
              </a:spcBef>
              <a:spcAft>
                <a:spcPts val="0"/>
              </a:spcAft>
              <a:buClr>
                <a:schemeClr val="lt1"/>
              </a:buClr>
              <a:buSzPts val="1700"/>
              <a:buFont typeface="Public Sans"/>
              <a:buNone/>
            </a:pPr>
            <a:r>
              <a:rPr lang="en-US" sz="1829" dirty="0">
                <a:solidFill>
                  <a:schemeClr val="lt2"/>
                </a:solidFill>
                <a:latin typeface="EB Garamond"/>
                <a:ea typeface="EB Garamond"/>
                <a:cs typeface="EB Garamond"/>
                <a:sym typeface="EB Garamond"/>
              </a:rPr>
              <a:t>Money Transfer Application</a:t>
            </a:r>
            <a:endParaRPr sz="1829" dirty="0">
              <a:solidFill>
                <a:schemeClr val="lt2"/>
              </a:solidFill>
              <a:latin typeface="EB Garamond"/>
              <a:ea typeface="EB Garamond"/>
              <a:cs typeface="EB Garamond"/>
              <a:sym typeface="EB Garamond"/>
            </a:endParaRPr>
          </a:p>
        </p:txBody>
      </p:sp>
      <p:sp>
        <p:nvSpPr>
          <p:cNvPr id="1840" name="Google Shape;1840;p210"/>
          <p:cNvSpPr txBox="1">
            <a:spLocks noGrp="1"/>
          </p:cNvSpPr>
          <p:nvPr>
            <p:ph type="body" idx="1"/>
          </p:nvPr>
        </p:nvSpPr>
        <p:spPr>
          <a:xfrm>
            <a:off x="144710" y="1295658"/>
            <a:ext cx="4548587" cy="3036421"/>
          </a:xfrm>
          <a:prstGeom prst="rect">
            <a:avLst/>
          </a:prstGeom>
          <a:noFill/>
          <a:ln>
            <a:noFill/>
          </a:ln>
        </p:spPr>
        <p:txBody>
          <a:bodyPr spcFirstLastPara="1" wrap="square" lIns="91425" tIns="45700" rIns="91425" bIns="45700" anchor="t" anchorCtr="0">
            <a:noAutofit/>
          </a:bodyPr>
          <a:lstStyle/>
          <a:p>
            <a:pPr marL="285750" lvl="0" indent="-292100" algn="l" rtl="0">
              <a:lnSpc>
                <a:spcPct val="100000"/>
              </a:lnSpc>
              <a:spcBef>
                <a:spcPts val="0"/>
              </a:spcBef>
              <a:spcAft>
                <a:spcPts val="0"/>
              </a:spcAft>
              <a:buClr>
                <a:schemeClr val="lt1"/>
              </a:buClr>
              <a:buSzPts val="1400"/>
              <a:buFont typeface="EB Garamond Medium"/>
              <a:buChar char="▪"/>
            </a:pPr>
            <a:r>
              <a:rPr lang="en-US" dirty="0">
                <a:latin typeface="EB Garamond Medium"/>
                <a:ea typeface="EB Garamond Medium"/>
                <a:cs typeface="EB Garamond Medium"/>
                <a:sym typeface="EB Garamond Medium"/>
              </a:rPr>
              <a:t>This application will provide an intuitive and user-friendly interface for customers to send and receive funds domestically or internationally.</a:t>
            </a:r>
            <a:endParaRPr dirty="0">
              <a:latin typeface="EB Garamond Medium"/>
              <a:ea typeface="EB Garamond Medium"/>
              <a:cs typeface="EB Garamond Medium"/>
              <a:sym typeface="EB Garamond Medium"/>
            </a:endParaRPr>
          </a:p>
        </p:txBody>
      </p:sp>
      <p:pic>
        <p:nvPicPr>
          <p:cNvPr id="1841" name="Google Shape;1841;p210"/>
          <p:cNvPicPr preferRelativeResize="0"/>
          <p:nvPr/>
        </p:nvPicPr>
        <p:blipFill rotWithShape="1">
          <a:blip r:embed="rId3">
            <a:alphaModFix/>
          </a:blip>
          <a:srcRect/>
          <a:stretch/>
        </p:blipFill>
        <p:spPr>
          <a:xfrm>
            <a:off x="-72828" y="0"/>
            <a:ext cx="9216827" cy="5385613"/>
          </a:xfrm>
          <a:prstGeom prst="rect">
            <a:avLst/>
          </a:prstGeom>
          <a:noFill/>
          <a:ln>
            <a:noFill/>
          </a:ln>
        </p:spPr>
      </p:pic>
      <p:graphicFrame>
        <p:nvGraphicFramePr>
          <p:cNvPr id="1842" name="Google Shape;1842;p210"/>
          <p:cNvGraphicFramePr/>
          <p:nvPr>
            <p:extLst>
              <p:ext uri="{D42A27DB-BD31-4B8C-83A1-F6EECF244321}">
                <p14:modId xmlns="" xmlns:p14="http://schemas.microsoft.com/office/powerpoint/2010/main" val="2803213244"/>
              </p:ext>
            </p:extLst>
          </p:nvPr>
        </p:nvGraphicFramePr>
        <p:xfrm>
          <a:off x="217528" y="2095576"/>
          <a:ext cx="4279525" cy="2377260"/>
        </p:xfrm>
        <a:graphic>
          <a:graphicData uri="http://schemas.openxmlformats.org/drawingml/2006/table">
            <a:tbl>
              <a:tblPr>
                <a:noFill/>
                <a:tableStyleId>{11988E83-D4C4-4DDE-B1E8-2A12097C507F}</a:tableStyleId>
              </a:tblPr>
              <a:tblGrid>
                <a:gridCol w="1739400">
                  <a:extLst>
                    <a:ext uri="{9D8B030D-6E8A-4147-A177-3AD203B41FA5}">
                      <a16:colId xmlns="" xmlns:a16="http://schemas.microsoft.com/office/drawing/2014/main" val="20000"/>
                    </a:ext>
                  </a:extLst>
                </a:gridCol>
                <a:gridCol w="1725800">
                  <a:extLst>
                    <a:ext uri="{9D8B030D-6E8A-4147-A177-3AD203B41FA5}">
                      <a16:colId xmlns="" xmlns:a16="http://schemas.microsoft.com/office/drawing/2014/main" val="20001"/>
                    </a:ext>
                  </a:extLst>
                </a:gridCol>
                <a:gridCol w="814325">
                  <a:extLst>
                    <a:ext uri="{9D8B030D-6E8A-4147-A177-3AD203B41FA5}">
                      <a16:colId xmlns="" xmlns:a16="http://schemas.microsoft.com/office/drawing/2014/main" val="20002"/>
                    </a:ext>
                  </a:extLst>
                </a:gridCol>
              </a:tblGrid>
              <a:tr h="396200">
                <a:tc>
                  <a:txBody>
                    <a:bodyPr/>
                    <a:lstStyle/>
                    <a:p>
                      <a:pPr marL="0" lvl="0" indent="0" algn="ctr" rtl="0">
                        <a:spcBef>
                          <a:spcPts val="0"/>
                        </a:spcBef>
                        <a:spcAft>
                          <a:spcPts val="0"/>
                        </a:spcAft>
                        <a:buNone/>
                      </a:pPr>
                      <a:r>
                        <a:rPr lang="en-US" b="1" dirty="0">
                          <a:solidFill>
                            <a:schemeClr val="lt2"/>
                          </a:solidFill>
                        </a:rPr>
                        <a:t>LMS Username</a:t>
                      </a:r>
                      <a:endParaRPr b="1">
                        <a:solidFill>
                          <a:schemeClr val="lt2"/>
                        </a:solidFill>
                      </a:endParaRPr>
                    </a:p>
                  </a:txBody>
                  <a:tcPr marL="91425" marR="91425" marT="91425" marB="91425"/>
                </a:tc>
                <a:tc>
                  <a:txBody>
                    <a:bodyPr/>
                    <a:lstStyle/>
                    <a:p>
                      <a:pPr marL="0" lvl="0" indent="0" algn="ctr" rtl="0">
                        <a:spcBef>
                          <a:spcPts val="0"/>
                        </a:spcBef>
                        <a:spcAft>
                          <a:spcPts val="0"/>
                        </a:spcAft>
                        <a:buNone/>
                      </a:pPr>
                      <a:r>
                        <a:rPr lang="en-US" b="1">
                          <a:solidFill>
                            <a:schemeClr val="lt2"/>
                          </a:solidFill>
                        </a:rPr>
                        <a:t>Name </a:t>
                      </a:r>
                      <a:endParaRPr b="1">
                        <a:solidFill>
                          <a:schemeClr val="lt2"/>
                        </a:solidFill>
                      </a:endParaRPr>
                    </a:p>
                  </a:txBody>
                  <a:tcPr marL="91425" marR="91425" marT="91425" marB="91425"/>
                </a:tc>
                <a:tc>
                  <a:txBody>
                    <a:bodyPr/>
                    <a:lstStyle/>
                    <a:p>
                      <a:pPr marL="0" lvl="0" indent="0" algn="ctr" rtl="0">
                        <a:spcBef>
                          <a:spcPts val="0"/>
                        </a:spcBef>
                        <a:spcAft>
                          <a:spcPts val="0"/>
                        </a:spcAft>
                        <a:buNone/>
                      </a:pPr>
                      <a:r>
                        <a:rPr lang="en-US" b="1">
                          <a:solidFill>
                            <a:schemeClr val="lt2"/>
                          </a:solidFill>
                        </a:rPr>
                        <a:t>Batch </a:t>
                      </a:r>
                      <a:endParaRPr b="1">
                        <a:solidFill>
                          <a:schemeClr val="lt2"/>
                        </a:solidFill>
                      </a:endParaRPr>
                    </a:p>
                  </a:txBody>
                  <a:tcPr marL="91425" marR="91425" marT="91425" marB="91425"/>
                </a:tc>
                <a:extLst>
                  <a:ext uri="{0D108BD9-81ED-4DB2-BD59-A6C34878D82A}">
                    <a16:rowId xmlns="" xmlns:a16="http://schemas.microsoft.com/office/drawing/2014/main" val="10000"/>
                  </a:ext>
                </a:extLst>
              </a:tr>
              <a:tr h="0">
                <a:tc>
                  <a:txBody>
                    <a:bodyPr/>
                    <a:lstStyle/>
                    <a:p>
                      <a:pPr marL="0" lvl="0" indent="0" algn="l" rtl="0">
                        <a:spcBef>
                          <a:spcPts val="0"/>
                        </a:spcBef>
                        <a:spcAft>
                          <a:spcPts val="0"/>
                        </a:spcAft>
                        <a:buNone/>
                      </a:pPr>
                      <a:r>
                        <a:rPr lang="en-IN" dirty="0" smtClean="0">
                          <a:solidFill>
                            <a:schemeClr val="bg1"/>
                          </a:solidFill>
                        </a:rPr>
                        <a:t>2113a4921</a:t>
                      </a:r>
                      <a:endParaRPr>
                        <a:solidFill>
                          <a:schemeClr val="bg1"/>
                        </a:solidFill>
                      </a:endParaRPr>
                    </a:p>
                  </a:txBody>
                  <a:tcPr marL="91425" marR="91425" marT="91425" marB="91425"/>
                </a:tc>
                <a:tc>
                  <a:txBody>
                    <a:bodyPr/>
                    <a:lstStyle/>
                    <a:p>
                      <a:pPr marL="0" lvl="0" indent="0" algn="l" rtl="0">
                        <a:spcBef>
                          <a:spcPts val="0"/>
                        </a:spcBef>
                        <a:spcAft>
                          <a:spcPts val="0"/>
                        </a:spcAft>
                        <a:buNone/>
                      </a:pPr>
                      <a:r>
                        <a:rPr lang="en-IN" dirty="0" err="1" smtClean="0">
                          <a:solidFill>
                            <a:schemeClr val="bg1"/>
                          </a:solidFill>
                        </a:rPr>
                        <a:t>Aswin</a:t>
                      </a:r>
                      <a:r>
                        <a:rPr lang="en-IN" dirty="0" smtClean="0">
                          <a:solidFill>
                            <a:schemeClr val="bg1"/>
                          </a:solidFill>
                        </a:rPr>
                        <a:t> S</a:t>
                      </a:r>
                      <a:endParaRPr dirty="0">
                        <a:solidFill>
                          <a:schemeClr val="bg1"/>
                        </a:solidFill>
                      </a:endParaRPr>
                    </a:p>
                  </a:txBody>
                  <a:tcPr marL="91425" marR="91425" marT="91425" marB="91425"/>
                </a:tc>
                <a:tc>
                  <a:txBody>
                    <a:bodyPr/>
                    <a:lstStyle/>
                    <a:p>
                      <a:pPr marL="0" lvl="0" indent="0" algn="l" rtl="0">
                        <a:spcBef>
                          <a:spcPts val="0"/>
                        </a:spcBef>
                        <a:spcAft>
                          <a:spcPts val="0"/>
                        </a:spcAft>
                        <a:buNone/>
                      </a:pPr>
                      <a:r>
                        <a:rPr lang="en-IN" dirty="0">
                          <a:solidFill>
                            <a:schemeClr val="bg1"/>
                          </a:solidFill>
                        </a:rPr>
                        <a:t>A49</a:t>
                      </a:r>
                      <a:endParaRPr dirty="0">
                        <a:solidFill>
                          <a:schemeClr val="bg1"/>
                        </a:solidFill>
                      </a:endParaRPr>
                    </a:p>
                  </a:txBody>
                  <a:tcPr marL="91425" marR="91425" marT="91425" marB="91425"/>
                </a:tc>
                <a:extLst>
                  <a:ext uri="{0D108BD9-81ED-4DB2-BD59-A6C34878D82A}">
                    <a16:rowId xmlns="" xmlns:a16="http://schemas.microsoft.com/office/drawing/2014/main" val="10001"/>
                  </a:ext>
                </a:extLst>
              </a:tr>
              <a:tr h="0">
                <a:tc>
                  <a:txBody>
                    <a:bodyPr/>
                    <a:lstStyle/>
                    <a:p>
                      <a:pPr marL="0" lvl="0" indent="0" algn="l" rtl="0">
                        <a:spcBef>
                          <a:spcPts val="0"/>
                        </a:spcBef>
                        <a:spcAft>
                          <a:spcPts val="0"/>
                        </a:spcAft>
                        <a:buNone/>
                      </a:pPr>
                      <a:endParaRPr dirty="0"/>
                    </a:p>
                  </a:txBody>
                  <a:tcPr marL="91425" marR="91425" marT="91425" marB="91425"/>
                </a:tc>
                <a:tc>
                  <a:txBody>
                    <a:bodyPr/>
                    <a:lstStyle/>
                    <a:p>
                      <a:pPr marL="0" lvl="0" indent="0" algn="l" rtl="0">
                        <a:spcBef>
                          <a:spcPts val="0"/>
                        </a:spcBef>
                        <a:spcAft>
                          <a:spcPts val="0"/>
                        </a:spcAft>
                        <a:buNone/>
                      </a:pPr>
                      <a:endParaRPr dirty="0"/>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 xmlns:a16="http://schemas.microsoft.com/office/drawing/2014/main" val="10002"/>
                  </a:ext>
                </a:extLst>
              </a:tr>
              <a:tr h="0">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dirty="0"/>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 xmlns:a16="http://schemas.microsoft.com/office/drawing/2014/main" val="10003"/>
                  </a:ext>
                </a:extLst>
              </a:tr>
              <a:tr h="0">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 xmlns:a16="http://schemas.microsoft.com/office/drawing/2014/main" val="10004"/>
                  </a:ext>
                </a:extLst>
              </a:tr>
              <a:tr h="0">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dirty="0"/>
                    </a:p>
                  </a:txBody>
                  <a:tcPr marL="91425" marR="91425" marT="91425" marB="91425"/>
                </a:tc>
                <a:extLst>
                  <a:ext uri="{0D108BD9-81ED-4DB2-BD59-A6C34878D82A}">
                    <a16:rowId xmlns="" xmlns:a16="http://schemas.microsoft.com/office/drawing/2014/main" val="10005"/>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46"/>
        <p:cNvGrpSpPr/>
        <p:nvPr/>
      </p:nvGrpSpPr>
      <p:grpSpPr>
        <a:xfrm>
          <a:off x="0" y="0"/>
          <a:ext cx="0" cy="0"/>
          <a:chOff x="0" y="0"/>
          <a:chExt cx="0" cy="0"/>
        </a:xfrm>
      </p:grpSpPr>
      <p:sp>
        <p:nvSpPr>
          <p:cNvPr id="1847" name="Google Shape;1847;p211"/>
          <p:cNvSpPr txBox="1">
            <a:spLocks noGrp="1"/>
          </p:cNvSpPr>
          <p:nvPr>
            <p:ph type="body" idx="1"/>
          </p:nvPr>
        </p:nvSpPr>
        <p:spPr>
          <a:xfrm>
            <a:off x="481875" y="590132"/>
            <a:ext cx="6891900" cy="2330652"/>
          </a:xfrm>
          <a:prstGeom prst="rect">
            <a:avLst/>
          </a:prstGeom>
          <a:noFill/>
          <a:ln>
            <a:noFill/>
          </a:ln>
        </p:spPr>
        <p:txBody>
          <a:bodyPr spcFirstLastPara="1" wrap="square" lIns="91425" tIns="45700" rIns="91425" bIns="45700" anchor="t" anchorCtr="0">
            <a:noAutofit/>
          </a:bodyPr>
          <a:lstStyle/>
          <a:p>
            <a:pPr marL="0" lvl="0" indent="0" algn="l" rtl="0">
              <a:lnSpc>
                <a:spcPct val="107916"/>
              </a:lnSpc>
              <a:spcBef>
                <a:spcPts val="0"/>
              </a:spcBef>
              <a:spcAft>
                <a:spcPts val="0"/>
              </a:spcAft>
              <a:buNone/>
            </a:pPr>
            <a:r>
              <a:rPr lang="en-US" sz="1200" b="1" dirty="0">
                <a:solidFill>
                  <a:srgbClr val="0B5394"/>
                </a:solidFill>
                <a:latin typeface="EB Garamond Medium"/>
                <a:ea typeface="EB Garamond Medium"/>
                <a:cs typeface="EB Garamond Medium"/>
                <a:sym typeface="EB Garamond Medium"/>
              </a:rPr>
              <a:t>Introduction</a:t>
            </a:r>
            <a:endParaRPr lang="en-IN" sz="1200" b="1" dirty="0">
              <a:solidFill>
                <a:srgbClr val="0B5394"/>
              </a:solidFill>
              <a:latin typeface="EB Garamond Medium"/>
              <a:ea typeface="EB Garamond Medium"/>
              <a:cs typeface="EB Garamond Medium"/>
              <a:sym typeface="EB Garamond Medium"/>
            </a:endParaRPr>
          </a:p>
          <a:p>
            <a:pPr marL="457200" lvl="0" indent="-317500" algn="l" rtl="0">
              <a:lnSpc>
                <a:spcPct val="107916"/>
              </a:lnSpc>
              <a:spcBef>
                <a:spcPts val="0"/>
              </a:spcBef>
              <a:spcAft>
                <a:spcPts val="0"/>
              </a:spcAft>
              <a:buClr>
                <a:schemeClr val="dk1"/>
              </a:buClr>
              <a:buSzPts val="1400"/>
              <a:buFont typeface="EB Garamond Medium"/>
              <a:buChar char="▪"/>
            </a:pPr>
            <a:r>
              <a:rPr lang="en-IN" sz="1200" dirty="0">
                <a:solidFill>
                  <a:schemeClr val="dk1"/>
                </a:solidFill>
                <a:latin typeface="EB Garamond Medium"/>
                <a:ea typeface="EB Garamond Medium"/>
                <a:cs typeface="EB Garamond Medium"/>
                <a:sym typeface="EB Garamond Medium"/>
              </a:rPr>
              <a:t>Objective</a:t>
            </a:r>
          </a:p>
          <a:p>
            <a:pPr marL="457200" lvl="0" indent="-317500" algn="l" rtl="0">
              <a:lnSpc>
                <a:spcPct val="107916"/>
              </a:lnSpc>
              <a:spcBef>
                <a:spcPts val="0"/>
              </a:spcBef>
              <a:spcAft>
                <a:spcPts val="0"/>
              </a:spcAft>
              <a:buClr>
                <a:schemeClr val="dk1"/>
              </a:buClr>
              <a:buSzPts val="1400"/>
              <a:buFont typeface="EB Garamond Medium"/>
              <a:buChar char="▪"/>
            </a:pPr>
            <a:r>
              <a:rPr lang="en-US" sz="1200" dirty="0">
                <a:solidFill>
                  <a:schemeClr val="dk1"/>
                </a:solidFill>
                <a:latin typeface="EB Garamond Medium"/>
                <a:ea typeface="EB Garamond Medium"/>
                <a:cs typeface="EB Garamond Medium"/>
                <a:sym typeface="EB Garamond Medium"/>
              </a:rPr>
              <a:t>Purpose</a:t>
            </a:r>
            <a:endParaRPr sz="1200" dirty="0">
              <a:solidFill>
                <a:schemeClr val="dk1"/>
              </a:solidFill>
              <a:latin typeface="EB Garamond Medium"/>
              <a:ea typeface="EB Garamond Medium"/>
              <a:cs typeface="EB Garamond Medium"/>
              <a:sym typeface="EB Garamond Medium"/>
            </a:endParaRPr>
          </a:p>
          <a:p>
            <a:pPr marL="457200" lvl="0" indent="-317500" algn="l" rtl="0">
              <a:lnSpc>
                <a:spcPct val="107916"/>
              </a:lnSpc>
              <a:spcBef>
                <a:spcPts val="0"/>
              </a:spcBef>
              <a:spcAft>
                <a:spcPts val="0"/>
              </a:spcAft>
              <a:buClr>
                <a:schemeClr val="dk1"/>
              </a:buClr>
              <a:buSzPts val="1400"/>
              <a:buFont typeface="EB Garamond Medium"/>
              <a:buChar char="▪"/>
            </a:pPr>
            <a:r>
              <a:rPr lang="en-US" sz="1200" dirty="0">
                <a:solidFill>
                  <a:schemeClr val="dk1"/>
                </a:solidFill>
                <a:latin typeface="EB Garamond Medium"/>
                <a:ea typeface="EB Garamond Medium"/>
                <a:cs typeface="Public Sans"/>
                <a:sym typeface="EB Garamond Medium"/>
              </a:rPr>
              <a:t>Scope</a:t>
            </a:r>
          </a:p>
          <a:p>
            <a:pPr marL="457200" lvl="0" indent="-317500" algn="l" rtl="0">
              <a:lnSpc>
                <a:spcPct val="107916"/>
              </a:lnSpc>
              <a:spcBef>
                <a:spcPts val="0"/>
              </a:spcBef>
              <a:spcAft>
                <a:spcPts val="0"/>
              </a:spcAft>
              <a:buClr>
                <a:schemeClr val="dk1"/>
              </a:buClr>
              <a:buSzPts val="1400"/>
              <a:buFont typeface="EB Garamond Medium"/>
              <a:buChar char="▪"/>
            </a:pPr>
            <a:r>
              <a:rPr lang="en-US" sz="1200" dirty="0">
                <a:solidFill>
                  <a:schemeClr val="dk1"/>
                </a:solidFill>
                <a:latin typeface="EB Garamond Medium"/>
                <a:ea typeface="EB Garamond Medium"/>
                <a:cs typeface="EB Garamond Medium"/>
                <a:sym typeface="EB Garamond Medium"/>
              </a:rPr>
              <a:t>Glossary</a:t>
            </a:r>
            <a:endParaRPr lang="en-IN" sz="1200" dirty="0">
              <a:solidFill>
                <a:srgbClr val="0B5394"/>
              </a:solidFill>
              <a:latin typeface="EB Garamond Medium"/>
              <a:ea typeface="EB Garamond Medium"/>
              <a:cs typeface="EB Garamond Medium"/>
              <a:sym typeface="EB Garamond Medium"/>
            </a:endParaRPr>
          </a:p>
          <a:p>
            <a:pPr marL="0" lvl="0" indent="0" algn="l" rtl="0">
              <a:lnSpc>
                <a:spcPct val="107916"/>
              </a:lnSpc>
              <a:spcBef>
                <a:spcPts val="0"/>
              </a:spcBef>
              <a:spcAft>
                <a:spcPts val="0"/>
              </a:spcAft>
              <a:buNone/>
            </a:pPr>
            <a:r>
              <a:rPr lang="en-US" sz="1200" b="1" dirty="0">
                <a:solidFill>
                  <a:srgbClr val="0B5394"/>
                </a:solidFill>
                <a:latin typeface="EB Garamond Medium"/>
                <a:ea typeface="EB Garamond Medium"/>
                <a:cs typeface="EB Garamond Medium"/>
                <a:sym typeface="EB Garamond Medium"/>
              </a:rPr>
              <a:t>Overall Description</a:t>
            </a:r>
          </a:p>
          <a:p>
            <a:pPr marL="457200" lvl="0" indent="-317500" algn="l" rtl="0">
              <a:lnSpc>
                <a:spcPct val="107916"/>
              </a:lnSpc>
              <a:spcBef>
                <a:spcPts val="0"/>
              </a:spcBef>
              <a:spcAft>
                <a:spcPts val="0"/>
              </a:spcAft>
              <a:buClr>
                <a:schemeClr val="dk1"/>
              </a:buClr>
              <a:buSzPts val="1400"/>
              <a:buFont typeface="EB Garamond Medium"/>
              <a:buChar char="▪"/>
            </a:pPr>
            <a:r>
              <a:rPr lang="en-US" sz="1200" dirty="0">
                <a:solidFill>
                  <a:schemeClr val="dk1"/>
                </a:solidFill>
                <a:latin typeface="EB Garamond Medium"/>
                <a:ea typeface="EB Garamond Medium"/>
                <a:cs typeface="EB Garamond Medium"/>
                <a:sym typeface="EB Garamond Medium"/>
              </a:rPr>
              <a:t>Product Perspective</a:t>
            </a:r>
          </a:p>
          <a:p>
            <a:pPr marL="457200" lvl="0" indent="-317500" algn="l" rtl="0">
              <a:lnSpc>
                <a:spcPct val="107916"/>
              </a:lnSpc>
              <a:spcBef>
                <a:spcPts val="0"/>
              </a:spcBef>
              <a:spcAft>
                <a:spcPts val="0"/>
              </a:spcAft>
              <a:buClr>
                <a:schemeClr val="dk1"/>
              </a:buClr>
              <a:buSzPts val="1400"/>
              <a:buFont typeface="EB Garamond Medium"/>
              <a:buChar char="▪"/>
            </a:pPr>
            <a:r>
              <a:rPr lang="en-IN" sz="1200" dirty="0">
                <a:solidFill>
                  <a:schemeClr val="dk1"/>
                </a:solidFill>
                <a:latin typeface="EB Garamond Medium"/>
                <a:ea typeface="EB Garamond Medium"/>
                <a:cs typeface="EB Garamond Medium"/>
                <a:sym typeface="EB Garamond Medium"/>
              </a:rPr>
              <a:t>Hardware Requirements</a:t>
            </a:r>
            <a:endParaRPr lang="en-US" sz="1200" dirty="0">
              <a:solidFill>
                <a:schemeClr val="dk1"/>
              </a:solidFill>
              <a:latin typeface="EB Garamond Medium"/>
              <a:ea typeface="EB Garamond Medium"/>
              <a:cs typeface="EB Garamond Medium"/>
              <a:sym typeface="EB Garamond Medium"/>
            </a:endParaRPr>
          </a:p>
          <a:p>
            <a:pPr marL="457200" lvl="0" indent="-317500" algn="l" rtl="0">
              <a:lnSpc>
                <a:spcPct val="107916"/>
              </a:lnSpc>
              <a:spcBef>
                <a:spcPts val="0"/>
              </a:spcBef>
              <a:spcAft>
                <a:spcPts val="0"/>
              </a:spcAft>
              <a:buClr>
                <a:schemeClr val="dk1"/>
              </a:buClr>
              <a:buSzPts val="1400"/>
              <a:buFont typeface="EB Garamond Medium"/>
              <a:buChar char="▪"/>
            </a:pPr>
            <a:r>
              <a:rPr lang="en-US" sz="1200" dirty="0">
                <a:solidFill>
                  <a:schemeClr val="dk1"/>
                </a:solidFill>
                <a:latin typeface="EB Garamond Medium"/>
                <a:ea typeface="EB Garamond Medium"/>
                <a:cs typeface="EB Garamond Medium"/>
                <a:sym typeface="EB Garamond Medium"/>
              </a:rPr>
              <a:t>Software </a:t>
            </a:r>
            <a:r>
              <a:rPr lang="en-IN" sz="1200" dirty="0">
                <a:solidFill>
                  <a:schemeClr val="dk1"/>
                </a:solidFill>
                <a:latin typeface="EB Garamond Medium"/>
                <a:ea typeface="EB Garamond Medium"/>
                <a:cs typeface="EB Garamond Medium"/>
                <a:sym typeface="EB Garamond Medium"/>
              </a:rPr>
              <a:t>Requirements</a:t>
            </a:r>
          </a:p>
          <a:p>
            <a:pPr marL="457200" lvl="0" indent="-317500" algn="l" rtl="0">
              <a:lnSpc>
                <a:spcPct val="107916"/>
              </a:lnSpc>
              <a:spcBef>
                <a:spcPts val="0"/>
              </a:spcBef>
              <a:spcAft>
                <a:spcPts val="0"/>
              </a:spcAft>
              <a:buClr>
                <a:schemeClr val="dk1"/>
              </a:buClr>
              <a:buSzPts val="1400"/>
              <a:buFont typeface="EB Garamond Medium"/>
              <a:buChar char="▪"/>
            </a:pPr>
            <a:r>
              <a:rPr lang="en-IN" sz="1200" dirty="0">
                <a:solidFill>
                  <a:schemeClr val="dk1"/>
                </a:solidFill>
                <a:latin typeface="EB Garamond Medium"/>
                <a:ea typeface="EB Garamond Medium"/>
                <a:cs typeface="EB Garamond Medium"/>
                <a:sym typeface="EB Garamond Medium"/>
              </a:rPr>
              <a:t>Functional Requirements</a:t>
            </a:r>
          </a:p>
          <a:p>
            <a:pPr marL="457200" lvl="0" indent="-317500" algn="l" rtl="0">
              <a:lnSpc>
                <a:spcPct val="107916"/>
              </a:lnSpc>
              <a:spcBef>
                <a:spcPts val="0"/>
              </a:spcBef>
              <a:spcAft>
                <a:spcPts val="0"/>
              </a:spcAft>
              <a:buClr>
                <a:schemeClr val="dk1"/>
              </a:buClr>
              <a:buSzPts val="1400"/>
              <a:buFont typeface="EB Garamond Medium"/>
              <a:buChar char="▪"/>
            </a:pPr>
            <a:r>
              <a:rPr lang="en-IN" sz="1200" dirty="0">
                <a:solidFill>
                  <a:schemeClr val="dk1"/>
                </a:solidFill>
                <a:latin typeface="EB Garamond Medium"/>
                <a:ea typeface="EB Garamond Medium"/>
                <a:cs typeface="EB Garamond Medium"/>
                <a:sym typeface="EB Garamond Medium"/>
              </a:rPr>
              <a:t>Non-Functional Requirements</a:t>
            </a:r>
            <a:endParaRPr lang="en-US" sz="1200" dirty="0">
              <a:solidFill>
                <a:srgbClr val="0B5394"/>
              </a:solidFill>
              <a:latin typeface="EB Garamond Medium"/>
              <a:ea typeface="EB Garamond Medium"/>
              <a:cs typeface="EB Garamond Medium"/>
              <a:sym typeface="EB Garamond Medium"/>
            </a:endParaRPr>
          </a:p>
          <a:p>
            <a:pPr marL="139700" lvl="0" algn="l" rtl="0">
              <a:lnSpc>
                <a:spcPct val="107916"/>
              </a:lnSpc>
              <a:spcBef>
                <a:spcPts val="0"/>
              </a:spcBef>
              <a:spcAft>
                <a:spcPts val="0"/>
              </a:spcAft>
              <a:buClr>
                <a:schemeClr val="dk1"/>
              </a:buClr>
              <a:buSzPts val="1400"/>
            </a:pPr>
            <a:endParaRPr lang="en-US" sz="1200" dirty="0">
              <a:solidFill>
                <a:schemeClr val="dk1"/>
              </a:solidFill>
              <a:latin typeface="EB Garamond Medium"/>
              <a:ea typeface="EB Garamond Medium"/>
              <a:cs typeface="Public Sans"/>
              <a:sym typeface="EB Garamond Medium"/>
            </a:endParaRPr>
          </a:p>
        </p:txBody>
      </p:sp>
      <p:sp>
        <p:nvSpPr>
          <p:cNvPr id="1848" name="Google Shape;1848;p211"/>
          <p:cNvSpPr txBox="1">
            <a:spLocks noGrp="1"/>
          </p:cNvSpPr>
          <p:nvPr>
            <p:ph type="body" idx="2"/>
          </p:nvPr>
        </p:nvSpPr>
        <p:spPr>
          <a:xfrm>
            <a:off x="489450" y="3352029"/>
            <a:ext cx="7048500" cy="1201339"/>
          </a:xfrm>
          <a:prstGeom prst="rect">
            <a:avLst/>
          </a:prstGeom>
          <a:noFill/>
          <a:ln>
            <a:noFill/>
          </a:ln>
        </p:spPr>
        <p:txBody>
          <a:bodyPr spcFirstLastPara="1" wrap="square" lIns="91425" tIns="45700" rIns="91425" bIns="45700" anchor="t" anchorCtr="0">
            <a:noAutofit/>
          </a:bodyPr>
          <a:lstStyle/>
          <a:p>
            <a:pPr marL="457200" lvl="0" indent="-317500" algn="l" rtl="0">
              <a:lnSpc>
                <a:spcPct val="107916"/>
              </a:lnSpc>
              <a:spcBef>
                <a:spcPts val="0"/>
              </a:spcBef>
              <a:spcAft>
                <a:spcPts val="0"/>
              </a:spcAft>
              <a:buClr>
                <a:schemeClr val="dk1"/>
              </a:buClr>
              <a:buSzPts val="1400"/>
              <a:buFont typeface="EB Garamond Medium"/>
              <a:buChar char="▪"/>
            </a:pPr>
            <a:r>
              <a:rPr lang="en-IN" sz="1200" dirty="0">
                <a:solidFill>
                  <a:schemeClr val="dk1"/>
                </a:solidFill>
                <a:latin typeface="EB Garamond Medium"/>
                <a:ea typeface="EB Garamond Medium"/>
                <a:cs typeface="EB Garamond Medium"/>
                <a:sym typeface="EB Garamond Medium"/>
              </a:rPr>
              <a:t>Use Case Diagram</a:t>
            </a:r>
            <a:endParaRPr sz="1200" dirty="0">
              <a:solidFill>
                <a:schemeClr val="dk1"/>
              </a:solidFill>
              <a:latin typeface="EB Garamond Medium"/>
              <a:ea typeface="EB Garamond Medium"/>
              <a:cs typeface="EB Garamond Medium"/>
              <a:sym typeface="EB Garamond Medium"/>
            </a:endParaRPr>
          </a:p>
          <a:p>
            <a:pPr marL="457200" lvl="0" indent="-317500" algn="l" rtl="0">
              <a:lnSpc>
                <a:spcPct val="107916"/>
              </a:lnSpc>
              <a:spcBef>
                <a:spcPts val="0"/>
              </a:spcBef>
              <a:spcAft>
                <a:spcPts val="0"/>
              </a:spcAft>
              <a:buClr>
                <a:schemeClr val="dk1"/>
              </a:buClr>
              <a:buSzPts val="1400"/>
              <a:buFont typeface="EB Garamond Medium"/>
              <a:buChar char="▪"/>
            </a:pPr>
            <a:r>
              <a:rPr lang="en-US" sz="1200" dirty="0">
                <a:solidFill>
                  <a:schemeClr val="dk1"/>
                </a:solidFill>
                <a:latin typeface="EB Garamond Medium"/>
                <a:ea typeface="EB Garamond Medium"/>
                <a:cs typeface="EB Garamond Medium"/>
                <a:sym typeface="EB Garamond Medium"/>
              </a:rPr>
              <a:t>Class Diagram</a:t>
            </a:r>
            <a:endParaRPr sz="1200" dirty="0">
              <a:solidFill>
                <a:schemeClr val="dk1"/>
              </a:solidFill>
              <a:latin typeface="EB Garamond Medium"/>
              <a:ea typeface="EB Garamond Medium"/>
              <a:cs typeface="EB Garamond Medium"/>
              <a:sym typeface="EB Garamond Medium"/>
            </a:endParaRPr>
          </a:p>
          <a:p>
            <a:pPr marL="457200" lvl="0" indent="-317500" algn="l" rtl="0">
              <a:lnSpc>
                <a:spcPct val="107916"/>
              </a:lnSpc>
              <a:spcBef>
                <a:spcPts val="0"/>
              </a:spcBef>
              <a:spcAft>
                <a:spcPts val="0"/>
              </a:spcAft>
              <a:buClr>
                <a:schemeClr val="dk1"/>
              </a:buClr>
              <a:buSzPts val="1400"/>
              <a:buFont typeface="EB Garamond Medium"/>
              <a:buChar char="▪"/>
            </a:pPr>
            <a:r>
              <a:rPr lang="en-US" sz="1200" dirty="0">
                <a:solidFill>
                  <a:schemeClr val="dk1"/>
                </a:solidFill>
                <a:latin typeface="EB Garamond Medium"/>
                <a:ea typeface="EB Garamond Medium"/>
                <a:cs typeface="EB Garamond Medium"/>
                <a:sym typeface="EB Garamond Medium"/>
              </a:rPr>
              <a:t>Data Flow Diagram</a:t>
            </a:r>
            <a:endParaRPr sz="1200" dirty="0">
              <a:solidFill>
                <a:schemeClr val="dk1"/>
              </a:solidFill>
              <a:latin typeface="EB Garamond Medium"/>
              <a:ea typeface="EB Garamond Medium"/>
              <a:cs typeface="EB Garamond Medium"/>
              <a:sym typeface="EB Garamond Medium"/>
            </a:endParaRPr>
          </a:p>
          <a:p>
            <a:pPr marL="457200" lvl="0" indent="-317500" algn="l" rtl="0">
              <a:lnSpc>
                <a:spcPct val="107916"/>
              </a:lnSpc>
              <a:spcBef>
                <a:spcPts val="0"/>
              </a:spcBef>
              <a:spcAft>
                <a:spcPts val="0"/>
              </a:spcAft>
              <a:buClr>
                <a:schemeClr val="dk1"/>
              </a:buClr>
              <a:buSzPts val="1400"/>
              <a:buFont typeface="EB Garamond Medium"/>
              <a:buChar char="▪"/>
            </a:pPr>
            <a:r>
              <a:rPr lang="en-US" sz="1200" dirty="0">
                <a:solidFill>
                  <a:schemeClr val="dk1"/>
                </a:solidFill>
                <a:latin typeface="EB Garamond Medium"/>
                <a:ea typeface="EB Garamond Medium"/>
                <a:cs typeface="EB Garamond Medium"/>
                <a:sym typeface="EB Garamond Medium"/>
              </a:rPr>
              <a:t>Sequence Diagram</a:t>
            </a:r>
            <a:endParaRPr sz="1200" dirty="0">
              <a:latin typeface="EB Garamond Medium"/>
              <a:ea typeface="EB Garamond Medium"/>
              <a:cs typeface="EB Garamond Medium"/>
              <a:sym typeface="EB Garamond Medium"/>
            </a:endParaRPr>
          </a:p>
        </p:txBody>
      </p:sp>
      <p:sp>
        <p:nvSpPr>
          <p:cNvPr id="1850" name="Google Shape;1850;p211"/>
          <p:cNvSpPr txBox="1"/>
          <p:nvPr/>
        </p:nvSpPr>
        <p:spPr>
          <a:xfrm>
            <a:off x="445780" y="2977068"/>
            <a:ext cx="3624077"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IN" sz="1800" b="1" dirty="0">
                <a:solidFill>
                  <a:schemeClr val="lt2"/>
                </a:solidFill>
                <a:latin typeface="Public Sans"/>
                <a:sym typeface="Public Sans"/>
              </a:rPr>
              <a:t>Diagrammatic Representations</a:t>
            </a:r>
            <a:endParaRPr sz="1800" dirty="0"/>
          </a:p>
        </p:txBody>
      </p:sp>
      <p:sp>
        <p:nvSpPr>
          <p:cNvPr id="1851" name="Google Shape;1851;p211"/>
          <p:cNvSpPr txBox="1"/>
          <p:nvPr/>
        </p:nvSpPr>
        <p:spPr>
          <a:xfrm>
            <a:off x="445779" y="237121"/>
            <a:ext cx="2629745" cy="31867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i="0" u="none" strike="noStrike" cap="none" dirty="0">
                <a:solidFill>
                  <a:schemeClr val="dk2"/>
                </a:solidFill>
                <a:latin typeface="EB Garamond"/>
                <a:ea typeface="EB Garamond"/>
                <a:cs typeface="EB Garamond"/>
                <a:sym typeface="EB Garamond"/>
              </a:rPr>
              <a:t>Table of Contents</a:t>
            </a:r>
            <a:endParaRPr sz="1800" b="1" dirty="0">
              <a:latin typeface="EB Garamond"/>
              <a:ea typeface="EB Garamond"/>
              <a:cs typeface="EB Garamond"/>
              <a:sym typeface="EB Garamond"/>
            </a:endParaRPr>
          </a:p>
        </p:txBody>
      </p:sp>
      <p:pic>
        <p:nvPicPr>
          <p:cNvPr id="1853" name="Google Shape;1853;p211"/>
          <p:cNvPicPr preferRelativeResize="0"/>
          <p:nvPr/>
        </p:nvPicPr>
        <p:blipFill rotWithShape="1">
          <a:blip r:embed="rId3">
            <a:alphaModFix/>
          </a:blip>
          <a:srcRect l="-65210" t="3320" r="65210" b="-3320"/>
          <a:stretch/>
        </p:blipFill>
        <p:spPr>
          <a:xfrm flipH="1">
            <a:off x="9143999" y="0"/>
            <a:ext cx="45719"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57"/>
        <p:cNvGrpSpPr/>
        <p:nvPr/>
      </p:nvGrpSpPr>
      <p:grpSpPr>
        <a:xfrm>
          <a:off x="0" y="0"/>
          <a:ext cx="0" cy="0"/>
          <a:chOff x="0" y="0"/>
          <a:chExt cx="0" cy="0"/>
        </a:xfrm>
      </p:grpSpPr>
      <p:sp>
        <p:nvSpPr>
          <p:cNvPr id="1858" name="Google Shape;1858;g2139e008f02_0_0"/>
          <p:cNvSpPr txBox="1"/>
          <p:nvPr/>
        </p:nvSpPr>
        <p:spPr>
          <a:xfrm>
            <a:off x="445779" y="237121"/>
            <a:ext cx="2629800" cy="31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800" b="1">
                <a:solidFill>
                  <a:schemeClr val="dk2"/>
                </a:solidFill>
                <a:latin typeface="EB Garamond"/>
                <a:ea typeface="EB Garamond"/>
                <a:cs typeface="EB Garamond"/>
                <a:sym typeface="EB Garamond"/>
              </a:rPr>
              <a:t>Step-Wise Description</a:t>
            </a:r>
            <a:endParaRPr sz="1800" b="1">
              <a:latin typeface="EB Garamond"/>
              <a:ea typeface="EB Garamond"/>
              <a:cs typeface="EB Garamond"/>
              <a:sym typeface="EB Garamond"/>
            </a:endParaRPr>
          </a:p>
        </p:txBody>
      </p:sp>
      <p:pic>
        <p:nvPicPr>
          <p:cNvPr id="1859" name="Google Shape;1859;g2139e008f02_0_0"/>
          <p:cNvPicPr preferRelativeResize="0"/>
          <p:nvPr/>
        </p:nvPicPr>
        <p:blipFill rotWithShape="1">
          <a:blip r:embed="rId3">
            <a:alphaModFix/>
          </a:blip>
          <a:srcRect l="-65210" t="3320" r="65210" b="-3320"/>
          <a:stretch/>
        </p:blipFill>
        <p:spPr>
          <a:xfrm flipH="1">
            <a:off x="9143999" y="0"/>
            <a:ext cx="45719" cy="5143500"/>
          </a:xfrm>
          <a:prstGeom prst="rect">
            <a:avLst/>
          </a:prstGeom>
          <a:noFill/>
          <a:ln>
            <a:noFill/>
          </a:ln>
        </p:spPr>
      </p:pic>
      <p:graphicFrame>
        <p:nvGraphicFramePr>
          <p:cNvPr id="5" name="Table 5">
            <a:extLst>
              <a:ext uri="{FF2B5EF4-FFF2-40B4-BE49-F238E27FC236}">
                <a16:creationId xmlns="" xmlns:a16="http://schemas.microsoft.com/office/drawing/2014/main" id="{BE6C870A-1CB2-99D9-1D3E-DBF952F361C6}"/>
              </a:ext>
            </a:extLst>
          </p:cNvPr>
          <p:cNvGraphicFramePr>
            <a:graphicFrameLocks noGrp="1"/>
          </p:cNvGraphicFramePr>
          <p:nvPr>
            <p:extLst>
              <p:ext uri="{D42A27DB-BD31-4B8C-83A1-F6EECF244321}">
                <p14:modId xmlns="" xmlns:p14="http://schemas.microsoft.com/office/powerpoint/2010/main" val="2541864173"/>
              </p:ext>
            </p:extLst>
          </p:nvPr>
        </p:nvGraphicFramePr>
        <p:xfrm>
          <a:off x="546803" y="686983"/>
          <a:ext cx="8349223" cy="4308094"/>
        </p:xfrm>
        <a:graphic>
          <a:graphicData uri="http://schemas.openxmlformats.org/drawingml/2006/table">
            <a:tbl>
              <a:tblPr firstRow="1" bandRow="1">
                <a:tableStyleId>{2D5ABB26-0587-4C30-8999-92F81FD0307C}</a:tableStyleId>
              </a:tblPr>
              <a:tblGrid>
                <a:gridCol w="8349223">
                  <a:extLst>
                    <a:ext uri="{9D8B030D-6E8A-4147-A177-3AD203B41FA5}">
                      <a16:colId xmlns="" xmlns:a16="http://schemas.microsoft.com/office/drawing/2014/main" val="2142374973"/>
                    </a:ext>
                  </a:extLst>
                </a:gridCol>
              </a:tblGrid>
              <a:tr h="4219395">
                <a:tc>
                  <a:txBody>
                    <a:bodyPr/>
                    <a:lstStyle/>
                    <a:p>
                      <a:r>
                        <a:rPr lang="en-US" sz="1200" b="1" dirty="0"/>
                        <a:t>Introduction:</a:t>
                      </a:r>
                    </a:p>
                    <a:p>
                      <a:r>
                        <a:rPr lang="en-US" sz="1200" dirty="0"/>
                        <a:t>The Money Transfer Application is a software system designed to facilitate fast, secure and reliable transfer of money between bank accounts. The system will provide an intuitive and user-friendly interface for customers to send and receive funds domestically or internationally.</a:t>
                      </a:r>
                    </a:p>
                    <a:p>
                      <a:endParaRPr lang="en-US" sz="1200" dirty="0"/>
                    </a:p>
                    <a:p>
                      <a:r>
                        <a:rPr lang="en-US" sz="1200" b="1" dirty="0"/>
                        <a:t>Purpose</a:t>
                      </a:r>
                      <a:r>
                        <a:rPr lang="en-US" sz="1200" dirty="0"/>
                        <a:t>:</a:t>
                      </a:r>
                    </a:p>
                    <a:p>
                      <a:r>
                        <a:rPr lang="en-US" sz="1200" dirty="0"/>
                        <a:t>The purpose of this document is to provide a detailed description of the requirements for the Money Transfer Application, including functional and non-functional requirements, constraints, and interfaces.</a:t>
                      </a:r>
                    </a:p>
                    <a:p>
                      <a:endParaRPr lang="en-US" sz="1200" dirty="0"/>
                    </a:p>
                    <a:p>
                      <a:r>
                        <a:rPr lang="en-US" sz="1200" b="1" dirty="0"/>
                        <a:t>Scope:</a:t>
                      </a:r>
                    </a:p>
                    <a:p>
                      <a:r>
                        <a:rPr lang="en-US" sz="1200" dirty="0"/>
                        <a:t>The Money Transfer Application will be a web-based application accessible through a desktop or mobile device. The system will allow customers to transfer funds between their own accounts or to other accounts within the same bank or to accounts in other banks.</a:t>
                      </a:r>
                    </a:p>
                    <a:p>
                      <a:endParaRPr lang="en-US" sz="1200" dirty="0"/>
                    </a:p>
                    <a:p>
                      <a:r>
                        <a:rPr lang="en-US" sz="1200" b="1" dirty="0"/>
                        <a:t>Glossary:</a:t>
                      </a:r>
                    </a:p>
                    <a:p>
                      <a:pPr marL="1345565">
                        <a:lnSpc>
                          <a:spcPct val="100000"/>
                        </a:lnSpc>
                      </a:pPr>
                      <a:r>
                        <a:rPr lang="en-US" sz="1200" spc="20" dirty="0">
                          <a:latin typeface="+mj-lt"/>
                          <a:cs typeface="Cambria"/>
                        </a:rPr>
                        <a:t>R</a:t>
                      </a:r>
                      <a:r>
                        <a:rPr lang="en-US" sz="1200" spc="25" dirty="0">
                          <a:latin typeface="+mj-lt"/>
                          <a:cs typeface="Cambria"/>
                        </a:rPr>
                        <a:t>e</a:t>
                      </a:r>
                      <a:r>
                        <a:rPr lang="en-US" sz="1200" spc="15" dirty="0">
                          <a:latin typeface="+mj-lt"/>
                          <a:cs typeface="Cambria"/>
                        </a:rPr>
                        <a:t>a</a:t>
                      </a:r>
                      <a:r>
                        <a:rPr lang="en-US" sz="1200" spc="25" dirty="0">
                          <a:latin typeface="+mj-lt"/>
                          <a:cs typeface="Cambria"/>
                        </a:rPr>
                        <a:t>c</a:t>
                      </a:r>
                      <a:r>
                        <a:rPr lang="en-US" sz="1200" spc="15" dirty="0">
                          <a:latin typeface="+mj-lt"/>
                          <a:cs typeface="Cambria"/>
                        </a:rPr>
                        <a:t>t</a:t>
                      </a:r>
                      <a:r>
                        <a:rPr lang="en-US" sz="1200" spc="-15" dirty="0">
                          <a:latin typeface="+mj-lt"/>
                          <a:cs typeface="Times New Roman"/>
                        </a:rPr>
                        <a:t> </a:t>
                      </a:r>
                      <a:r>
                        <a:rPr lang="en-US" sz="1200" spc="5" dirty="0">
                          <a:latin typeface="+mj-lt"/>
                          <a:cs typeface="Cambria"/>
                        </a:rPr>
                        <a:t>-</a:t>
                      </a:r>
                      <a:r>
                        <a:rPr lang="en-US" sz="1200" spc="25" dirty="0">
                          <a:latin typeface="+mj-lt"/>
                          <a:cs typeface="Cambria"/>
                        </a:rPr>
                        <a:t>&gt;</a:t>
                      </a:r>
                      <a:r>
                        <a:rPr lang="en-US" sz="1200" spc="-15" dirty="0">
                          <a:latin typeface="+mj-lt"/>
                          <a:cs typeface="Times New Roman"/>
                        </a:rPr>
                        <a:t> </a:t>
                      </a:r>
                      <a:r>
                        <a:rPr lang="en-US" sz="1200" spc="-15" dirty="0">
                          <a:solidFill>
                            <a:srgbClr val="4D5155"/>
                          </a:solidFill>
                          <a:latin typeface="+mj-lt"/>
                          <a:cs typeface="Cambria"/>
                        </a:rPr>
                        <a:t>J</a:t>
                      </a:r>
                      <a:r>
                        <a:rPr lang="en-US" sz="1200" spc="-5" dirty="0">
                          <a:solidFill>
                            <a:srgbClr val="4D5155"/>
                          </a:solidFill>
                          <a:latin typeface="+mj-lt"/>
                          <a:cs typeface="Cambria"/>
                        </a:rPr>
                        <a:t>ava</a:t>
                      </a:r>
                      <a:r>
                        <a:rPr lang="en-US" sz="1200" dirty="0">
                          <a:solidFill>
                            <a:srgbClr val="4D5155"/>
                          </a:solidFill>
                          <a:latin typeface="+mj-lt"/>
                          <a:cs typeface="Cambria"/>
                        </a:rPr>
                        <a:t>S</a:t>
                      </a:r>
                      <a:r>
                        <a:rPr lang="en-US" sz="1200" spc="-10" dirty="0">
                          <a:solidFill>
                            <a:srgbClr val="4D5155"/>
                          </a:solidFill>
                          <a:latin typeface="+mj-lt"/>
                          <a:cs typeface="Cambria"/>
                        </a:rPr>
                        <a:t>c</a:t>
                      </a:r>
                      <a:r>
                        <a:rPr lang="en-US" sz="1200" spc="-15" dirty="0">
                          <a:solidFill>
                            <a:srgbClr val="4D5155"/>
                          </a:solidFill>
                          <a:latin typeface="+mj-lt"/>
                          <a:cs typeface="Cambria"/>
                        </a:rPr>
                        <a:t>r</a:t>
                      </a:r>
                      <a:r>
                        <a:rPr lang="en-US" sz="1200" spc="-5" dirty="0">
                          <a:solidFill>
                            <a:srgbClr val="4D5155"/>
                          </a:solidFill>
                          <a:latin typeface="+mj-lt"/>
                          <a:cs typeface="Cambria"/>
                        </a:rPr>
                        <a:t>ip</a:t>
                      </a:r>
                      <a:r>
                        <a:rPr lang="en-US" sz="1200" dirty="0">
                          <a:solidFill>
                            <a:srgbClr val="4D5155"/>
                          </a:solidFill>
                          <a:latin typeface="+mj-lt"/>
                          <a:cs typeface="Cambria"/>
                        </a:rPr>
                        <a:t>t</a:t>
                      </a:r>
                      <a:r>
                        <a:rPr lang="en-US" sz="1200" spc="-40" dirty="0">
                          <a:solidFill>
                            <a:srgbClr val="4D5155"/>
                          </a:solidFill>
                          <a:latin typeface="+mj-lt"/>
                          <a:cs typeface="Times New Roman"/>
                        </a:rPr>
                        <a:t> </a:t>
                      </a:r>
                      <a:r>
                        <a:rPr lang="en-US" sz="1200" spc="-5" dirty="0">
                          <a:solidFill>
                            <a:srgbClr val="4D5155"/>
                          </a:solidFill>
                          <a:latin typeface="+mj-lt"/>
                          <a:cs typeface="Cambria"/>
                        </a:rPr>
                        <a:t>l</a:t>
                      </a:r>
                      <a:r>
                        <a:rPr lang="en-US" sz="1200" dirty="0">
                          <a:solidFill>
                            <a:srgbClr val="4D5155"/>
                          </a:solidFill>
                          <a:latin typeface="+mj-lt"/>
                          <a:cs typeface="Cambria"/>
                        </a:rPr>
                        <a:t>ib</a:t>
                      </a:r>
                      <a:r>
                        <a:rPr lang="en-US" sz="1200" spc="-25" dirty="0">
                          <a:solidFill>
                            <a:srgbClr val="4D5155"/>
                          </a:solidFill>
                          <a:latin typeface="+mj-lt"/>
                          <a:cs typeface="Cambria"/>
                        </a:rPr>
                        <a:t>r</a:t>
                      </a:r>
                      <a:r>
                        <a:rPr lang="en-US" sz="1200" spc="-15" dirty="0">
                          <a:solidFill>
                            <a:srgbClr val="4D5155"/>
                          </a:solidFill>
                          <a:latin typeface="+mj-lt"/>
                          <a:cs typeface="Cambria"/>
                        </a:rPr>
                        <a:t>ary</a:t>
                      </a:r>
                      <a:endParaRPr lang="en-US" sz="1200" dirty="0">
                        <a:latin typeface="+mj-lt"/>
                        <a:cs typeface="Cambria"/>
                      </a:endParaRPr>
                    </a:p>
                    <a:p>
                      <a:pPr marL="1345565">
                        <a:lnSpc>
                          <a:spcPct val="100000"/>
                        </a:lnSpc>
                        <a:spcBef>
                          <a:spcPts val="250"/>
                        </a:spcBef>
                      </a:pPr>
                      <a:r>
                        <a:rPr lang="en-US" sz="1200" spc="20" dirty="0" err="1">
                          <a:latin typeface="+mj-lt"/>
                          <a:cs typeface="Cambria"/>
                        </a:rPr>
                        <a:t>Json</a:t>
                      </a:r>
                      <a:r>
                        <a:rPr lang="en-US" sz="1200" spc="20" dirty="0">
                          <a:latin typeface="+mj-lt"/>
                          <a:cs typeface="Times New Roman"/>
                        </a:rPr>
                        <a:t>   </a:t>
                      </a:r>
                      <a:r>
                        <a:rPr lang="en-US" sz="1200" spc="20" dirty="0">
                          <a:latin typeface="+mj-lt"/>
                          <a:cs typeface="Cambria"/>
                        </a:rPr>
                        <a:t>-&gt;</a:t>
                      </a:r>
                      <a:r>
                        <a:rPr lang="en-US" sz="1200" spc="-40" dirty="0">
                          <a:latin typeface="+mj-lt"/>
                          <a:cs typeface="Times New Roman"/>
                        </a:rPr>
                        <a:t> </a:t>
                      </a:r>
                      <a:r>
                        <a:rPr lang="en-US" sz="1200" spc="-5" dirty="0">
                          <a:solidFill>
                            <a:srgbClr val="4D5155"/>
                          </a:solidFill>
                          <a:latin typeface="+mj-lt"/>
                          <a:cs typeface="Calibri"/>
                        </a:rPr>
                        <a:t>JavaScri</a:t>
                      </a:r>
                      <a:r>
                        <a:rPr lang="en-US" sz="1200" spc="-10" dirty="0">
                          <a:solidFill>
                            <a:srgbClr val="4D5155"/>
                          </a:solidFill>
                          <a:latin typeface="+mj-lt"/>
                          <a:cs typeface="Calibri"/>
                        </a:rPr>
                        <a:t>p</a:t>
                      </a:r>
                      <a:r>
                        <a:rPr lang="en-US" sz="1200" spc="-5" dirty="0">
                          <a:solidFill>
                            <a:srgbClr val="4D5155"/>
                          </a:solidFill>
                          <a:latin typeface="+mj-lt"/>
                          <a:cs typeface="Calibri"/>
                        </a:rPr>
                        <a:t>t</a:t>
                      </a:r>
                      <a:r>
                        <a:rPr lang="en-US" sz="1200" spc="-25" dirty="0">
                          <a:solidFill>
                            <a:srgbClr val="4D5155"/>
                          </a:solidFill>
                          <a:latin typeface="+mj-lt"/>
                          <a:cs typeface="Times New Roman"/>
                        </a:rPr>
                        <a:t> </a:t>
                      </a:r>
                      <a:r>
                        <a:rPr lang="en-US" sz="1200" spc="-15" dirty="0">
                          <a:solidFill>
                            <a:srgbClr val="4D5155"/>
                          </a:solidFill>
                          <a:latin typeface="+mj-lt"/>
                          <a:cs typeface="Calibri"/>
                        </a:rPr>
                        <a:t>O</a:t>
                      </a:r>
                      <a:r>
                        <a:rPr lang="en-US" sz="1200" dirty="0">
                          <a:solidFill>
                            <a:srgbClr val="4D5155"/>
                          </a:solidFill>
                          <a:latin typeface="+mj-lt"/>
                          <a:cs typeface="Calibri"/>
                        </a:rPr>
                        <a:t>b</a:t>
                      </a:r>
                      <a:r>
                        <a:rPr lang="en-US" sz="1200" spc="-10" dirty="0">
                          <a:solidFill>
                            <a:srgbClr val="4D5155"/>
                          </a:solidFill>
                          <a:latin typeface="+mj-lt"/>
                          <a:cs typeface="Calibri"/>
                        </a:rPr>
                        <a:t>jec</a:t>
                      </a:r>
                      <a:r>
                        <a:rPr lang="en-US" sz="1200" spc="-5" dirty="0">
                          <a:solidFill>
                            <a:srgbClr val="4D5155"/>
                          </a:solidFill>
                          <a:latin typeface="+mj-lt"/>
                          <a:cs typeface="Calibri"/>
                        </a:rPr>
                        <a:t>t</a:t>
                      </a:r>
                      <a:r>
                        <a:rPr lang="en-US" sz="1200" spc="-35" dirty="0">
                          <a:solidFill>
                            <a:srgbClr val="4D5155"/>
                          </a:solidFill>
                          <a:latin typeface="+mj-lt"/>
                          <a:cs typeface="Times New Roman"/>
                        </a:rPr>
                        <a:t> </a:t>
                      </a:r>
                      <a:r>
                        <a:rPr lang="en-US" sz="1200" spc="-10" dirty="0">
                          <a:solidFill>
                            <a:srgbClr val="4D5155"/>
                          </a:solidFill>
                          <a:latin typeface="+mj-lt"/>
                          <a:cs typeface="Calibri"/>
                        </a:rPr>
                        <a:t>No</a:t>
                      </a:r>
                      <a:r>
                        <a:rPr lang="en-US" sz="1200" spc="-15" dirty="0">
                          <a:solidFill>
                            <a:srgbClr val="4D5155"/>
                          </a:solidFill>
                          <a:latin typeface="+mj-lt"/>
                          <a:cs typeface="Calibri"/>
                        </a:rPr>
                        <a:t>t</a:t>
                      </a:r>
                      <a:r>
                        <a:rPr lang="en-US" sz="1200" spc="-10" dirty="0">
                          <a:solidFill>
                            <a:srgbClr val="4D5155"/>
                          </a:solidFill>
                          <a:latin typeface="+mj-lt"/>
                          <a:cs typeface="Calibri"/>
                        </a:rPr>
                        <a:t>a</a:t>
                      </a:r>
                      <a:r>
                        <a:rPr lang="en-US" sz="1200" dirty="0">
                          <a:solidFill>
                            <a:srgbClr val="4D5155"/>
                          </a:solidFill>
                          <a:latin typeface="+mj-lt"/>
                          <a:cs typeface="Calibri"/>
                        </a:rPr>
                        <a:t>ti</a:t>
                      </a:r>
                      <a:r>
                        <a:rPr lang="en-US" sz="1200" spc="-5" dirty="0">
                          <a:solidFill>
                            <a:srgbClr val="4D5155"/>
                          </a:solidFill>
                          <a:latin typeface="+mj-lt"/>
                          <a:cs typeface="Calibri"/>
                        </a:rPr>
                        <a:t>on</a:t>
                      </a:r>
                      <a:endParaRPr lang="en-US" sz="1200" dirty="0">
                        <a:latin typeface="+mj-lt"/>
                        <a:cs typeface="Calibri"/>
                      </a:endParaRPr>
                    </a:p>
                    <a:p>
                      <a:pPr marL="1345565">
                        <a:lnSpc>
                          <a:spcPct val="100000"/>
                        </a:lnSpc>
                        <a:spcBef>
                          <a:spcPts val="310"/>
                        </a:spcBef>
                      </a:pPr>
                      <a:r>
                        <a:rPr lang="en-US" sz="1200" spc="35" dirty="0">
                          <a:latin typeface="+mj-lt"/>
                          <a:cs typeface="Cambria"/>
                        </a:rPr>
                        <a:t>D</a:t>
                      </a:r>
                      <a:r>
                        <a:rPr lang="en-US" sz="1200" spc="25" dirty="0">
                          <a:latin typeface="+mj-lt"/>
                          <a:cs typeface="Cambria"/>
                        </a:rPr>
                        <a:t>FD</a:t>
                      </a:r>
                      <a:r>
                        <a:rPr lang="en-US" sz="1200" dirty="0">
                          <a:latin typeface="+mj-lt"/>
                          <a:cs typeface="Times New Roman"/>
                        </a:rPr>
                        <a:t> </a:t>
                      </a:r>
                      <a:r>
                        <a:rPr lang="en-US" sz="1200" spc="-140" dirty="0">
                          <a:latin typeface="+mj-lt"/>
                          <a:cs typeface="Times New Roman"/>
                        </a:rPr>
                        <a:t> </a:t>
                      </a:r>
                      <a:r>
                        <a:rPr lang="en-US" sz="1200" spc="5" dirty="0">
                          <a:latin typeface="+mj-lt"/>
                          <a:cs typeface="Cambria"/>
                        </a:rPr>
                        <a:t>-</a:t>
                      </a:r>
                      <a:r>
                        <a:rPr lang="en-US" sz="1200" spc="25" dirty="0">
                          <a:latin typeface="+mj-lt"/>
                          <a:cs typeface="Cambria"/>
                        </a:rPr>
                        <a:t>&gt;</a:t>
                      </a:r>
                      <a:r>
                        <a:rPr lang="en-US" sz="1200" spc="35" dirty="0">
                          <a:latin typeface="+mj-lt"/>
                          <a:cs typeface="Times New Roman"/>
                        </a:rPr>
                        <a:t> </a:t>
                      </a:r>
                      <a:r>
                        <a:rPr lang="en-US" sz="1200" spc="35" dirty="0">
                          <a:latin typeface="+mj-lt"/>
                          <a:cs typeface="Cambria"/>
                        </a:rPr>
                        <a:t>D</a:t>
                      </a:r>
                      <a:r>
                        <a:rPr lang="en-US" sz="1200" spc="15" dirty="0">
                          <a:latin typeface="+mj-lt"/>
                          <a:cs typeface="Cambria"/>
                        </a:rPr>
                        <a:t>a</a:t>
                      </a:r>
                      <a:r>
                        <a:rPr lang="en-US" sz="1200" spc="5" dirty="0">
                          <a:latin typeface="+mj-lt"/>
                          <a:cs typeface="Cambria"/>
                        </a:rPr>
                        <a:t>t</a:t>
                      </a:r>
                      <a:r>
                        <a:rPr lang="en-US" sz="1200" spc="20" dirty="0">
                          <a:latin typeface="+mj-lt"/>
                          <a:cs typeface="Cambria"/>
                        </a:rPr>
                        <a:t>a</a:t>
                      </a:r>
                      <a:r>
                        <a:rPr lang="en-US" sz="1200" spc="35" dirty="0">
                          <a:latin typeface="+mj-lt"/>
                          <a:cs typeface="Times New Roman"/>
                        </a:rPr>
                        <a:t> </a:t>
                      </a:r>
                      <a:r>
                        <a:rPr lang="en-US" sz="1200" spc="30" dirty="0">
                          <a:latin typeface="+mj-lt"/>
                          <a:cs typeface="Cambria"/>
                        </a:rPr>
                        <a:t>F</a:t>
                      </a:r>
                      <a:r>
                        <a:rPr lang="en-US" sz="1200" spc="20" dirty="0">
                          <a:latin typeface="+mj-lt"/>
                          <a:cs typeface="Cambria"/>
                        </a:rPr>
                        <a:t>l</a:t>
                      </a:r>
                      <a:r>
                        <a:rPr lang="en-US" sz="1200" spc="15" dirty="0">
                          <a:latin typeface="+mj-lt"/>
                          <a:cs typeface="Cambria"/>
                        </a:rPr>
                        <a:t>o</a:t>
                      </a:r>
                      <a:r>
                        <a:rPr lang="en-US" sz="1200" spc="35" dirty="0">
                          <a:latin typeface="+mj-lt"/>
                          <a:cs typeface="Cambria"/>
                        </a:rPr>
                        <a:t>w</a:t>
                      </a:r>
                      <a:r>
                        <a:rPr lang="en-US" sz="1200" spc="30" dirty="0">
                          <a:latin typeface="+mj-lt"/>
                          <a:cs typeface="Times New Roman"/>
                        </a:rPr>
                        <a:t> </a:t>
                      </a:r>
                      <a:r>
                        <a:rPr lang="en-US" sz="1200" spc="35" dirty="0">
                          <a:latin typeface="+mj-lt"/>
                          <a:cs typeface="Cambria"/>
                        </a:rPr>
                        <a:t>D</a:t>
                      </a:r>
                      <a:r>
                        <a:rPr lang="en-US" sz="1200" spc="20" dirty="0">
                          <a:latin typeface="+mj-lt"/>
                          <a:cs typeface="Cambria"/>
                        </a:rPr>
                        <a:t>iagr</a:t>
                      </a:r>
                      <a:r>
                        <a:rPr lang="en-US" sz="1200" spc="25" dirty="0">
                          <a:latin typeface="+mj-lt"/>
                          <a:cs typeface="Cambria"/>
                        </a:rPr>
                        <a:t>am</a:t>
                      </a:r>
                      <a:endParaRPr lang="en-US" sz="1200" dirty="0">
                        <a:latin typeface="+mj-lt"/>
                        <a:cs typeface="Cambria"/>
                      </a:endParaRPr>
                    </a:p>
                    <a:p>
                      <a:pPr marL="1345565" marR="2268855">
                        <a:lnSpc>
                          <a:spcPct val="115799"/>
                        </a:lnSpc>
                        <a:spcBef>
                          <a:spcPts val="25"/>
                        </a:spcBef>
                        <a:tabLst>
                          <a:tab pos="1734820" algn="l"/>
                        </a:tabLst>
                      </a:pPr>
                      <a:r>
                        <a:rPr lang="en-US" sz="1200" spc="30" dirty="0">
                          <a:latin typeface="+mj-lt"/>
                          <a:cs typeface="Cambria"/>
                        </a:rPr>
                        <a:t>FD</a:t>
                      </a:r>
                      <a:r>
                        <a:rPr lang="en-US" sz="1200" dirty="0">
                          <a:latin typeface="+mj-lt"/>
                          <a:cs typeface="Times New Roman"/>
                        </a:rPr>
                        <a:t>	</a:t>
                      </a:r>
                      <a:r>
                        <a:rPr lang="en-US" sz="1200" spc="-15" dirty="0">
                          <a:latin typeface="+mj-lt"/>
                          <a:cs typeface="Times New Roman"/>
                        </a:rPr>
                        <a:t> </a:t>
                      </a:r>
                      <a:r>
                        <a:rPr lang="en-US" sz="1200" spc="20" dirty="0">
                          <a:latin typeface="+mj-lt"/>
                          <a:cs typeface="Cambria"/>
                        </a:rPr>
                        <a:t>-&gt;</a:t>
                      </a:r>
                      <a:r>
                        <a:rPr lang="en-US" sz="1200" spc="-5" dirty="0">
                          <a:latin typeface="+mj-lt"/>
                          <a:cs typeface="Times New Roman"/>
                        </a:rPr>
                        <a:t> </a:t>
                      </a:r>
                      <a:r>
                        <a:rPr lang="en-US" sz="1200" spc="20" dirty="0">
                          <a:latin typeface="+mj-lt"/>
                          <a:cs typeface="Cambria"/>
                        </a:rPr>
                        <a:t>Context</a:t>
                      </a:r>
                      <a:r>
                        <a:rPr lang="en-US" sz="1200" spc="5" dirty="0">
                          <a:latin typeface="+mj-lt"/>
                          <a:cs typeface="Times New Roman"/>
                        </a:rPr>
                        <a:t> </a:t>
                      </a:r>
                      <a:r>
                        <a:rPr lang="en-US" sz="1200" spc="15" dirty="0">
                          <a:latin typeface="+mj-lt"/>
                          <a:cs typeface="Cambria"/>
                        </a:rPr>
                        <a:t>Flo</a:t>
                      </a:r>
                      <a:r>
                        <a:rPr lang="en-US" sz="1200" spc="35" dirty="0">
                          <a:latin typeface="+mj-lt"/>
                          <a:cs typeface="Cambria"/>
                        </a:rPr>
                        <a:t>w</a:t>
                      </a:r>
                      <a:r>
                        <a:rPr lang="en-US" sz="1200" dirty="0">
                          <a:latin typeface="+mj-lt"/>
                          <a:cs typeface="Times New Roman"/>
                        </a:rPr>
                        <a:t> </a:t>
                      </a:r>
                      <a:r>
                        <a:rPr lang="en-US" sz="1200" spc="35" dirty="0">
                          <a:latin typeface="+mj-lt"/>
                          <a:cs typeface="Cambria"/>
                        </a:rPr>
                        <a:t>D</a:t>
                      </a:r>
                      <a:r>
                        <a:rPr lang="en-US" sz="1200" spc="-5" dirty="0">
                          <a:latin typeface="+mj-lt"/>
                          <a:cs typeface="Cambria"/>
                        </a:rPr>
                        <a:t>i</a:t>
                      </a:r>
                      <a:r>
                        <a:rPr lang="en-US" sz="1200" spc="25" dirty="0">
                          <a:latin typeface="+mj-lt"/>
                          <a:cs typeface="Cambria"/>
                        </a:rPr>
                        <a:t>a</a:t>
                      </a:r>
                      <a:r>
                        <a:rPr lang="en-US" sz="1200" spc="5" dirty="0">
                          <a:latin typeface="+mj-lt"/>
                          <a:cs typeface="Cambria"/>
                        </a:rPr>
                        <a:t>g</a:t>
                      </a:r>
                      <a:r>
                        <a:rPr lang="en-US" sz="1200" spc="10" dirty="0">
                          <a:latin typeface="+mj-lt"/>
                          <a:cs typeface="Cambria"/>
                        </a:rPr>
                        <a:t>r</a:t>
                      </a:r>
                      <a:r>
                        <a:rPr lang="en-US" sz="1200" spc="25" dirty="0">
                          <a:latin typeface="+mj-lt"/>
                          <a:cs typeface="Cambria"/>
                        </a:rPr>
                        <a:t>a</a:t>
                      </a:r>
                      <a:r>
                        <a:rPr lang="en-US" sz="1200" spc="40" dirty="0">
                          <a:latin typeface="+mj-lt"/>
                          <a:cs typeface="Cambria"/>
                        </a:rPr>
                        <a:t>m</a:t>
                      </a:r>
                    </a:p>
                    <a:p>
                      <a:pPr marL="1345565" marR="2268855">
                        <a:lnSpc>
                          <a:spcPct val="115799"/>
                        </a:lnSpc>
                        <a:spcBef>
                          <a:spcPts val="25"/>
                        </a:spcBef>
                        <a:tabLst>
                          <a:tab pos="1734820" algn="l"/>
                        </a:tabLst>
                      </a:pPr>
                      <a:r>
                        <a:rPr lang="en-US" sz="1200" spc="30" dirty="0">
                          <a:latin typeface="+mj-lt"/>
                          <a:cs typeface="Cambria"/>
                        </a:rPr>
                        <a:t>E</a:t>
                      </a:r>
                      <a:r>
                        <a:rPr lang="en-US" sz="1200" spc="25" dirty="0">
                          <a:latin typeface="+mj-lt"/>
                          <a:cs typeface="Cambria"/>
                        </a:rPr>
                        <a:t>R</a:t>
                      </a:r>
                      <a:r>
                        <a:rPr lang="en-US" sz="1200" dirty="0">
                          <a:latin typeface="+mj-lt"/>
                          <a:cs typeface="Times New Roman"/>
                        </a:rPr>
                        <a:t>	</a:t>
                      </a:r>
                      <a:r>
                        <a:rPr lang="en-US" sz="1200" spc="20" dirty="0">
                          <a:latin typeface="+mj-lt"/>
                          <a:cs typeface="Cambria"/>
                        </a:rPr>
                        <a:t>-&gt;</a:t>
                      </a:r>
                      <a:r>
                        <a:rPr lang="en-US" sz="1200" spc="-50" dirty="0">
                          <a:latin typeface="+mj-lt"/>
                          <a:cs typeface="Times New Roman"/>
                        </a:rPr>
                        <a:t> </a:t>
                      </a:r>
                      <a:r>
                        <a:rPr lang="en-US" sz="1200" spc="20" dirty="0">
                          <a:latin typeface="+mj-lt"/>
                          <a:cs typeface="Cambria"/>
                        </a:rPr>
                        <a:t>Ent</a:t>
                      </a:r>
                      <a:r>
                        <a:rPr lang="en-US" sz="1200" spc="10" dirty="0">
                          <a:latin typeface="+mj-lt"/>
                          <a:cs typeface="Cambria"/>
                        </a:rPr>
                        <a:t>i</a:t>
                      </a:r>
                      <a:r>
                        <a:rPr lang="en-US" sz="1200" spc="5" dirty="0">
                          <a:latin typeface="+mj-lt"/>
                          <a:cs typeface="Cambria"/>
                        </a:rPr>
                        <a:t>t</a:t>
                      </a:r>
                      <a:r>
                        <a:rPr lang="en-US" sz="1200" spc="20" dirty="0">
                          <a:latin typeface="+mj-lt"/>
                          <a:cs typeface="Cambria"/>
                        </a:rPr>
                        <a:t>y</a:t>
                      </a:r>
                      <a:r>
                        <a:rPr lang="en-US" sz="1200" spc="-45" dirty="0">
                          <a:latin typeface="+mj-lt"/>
                          <a:cs typeface="Times New Roman"/>
                        </a:rPr>
                        <a:t> </a:t>
                      </a:r>
                      <a:r>
                        <a:rPr lang="en-US" sz="1200" spc="20" dirty="0">
                          <a:latin typeface="+mj-lt"/>
                          <a:cs typeface="Cambria"/>
                        </a:rPr>
                        <a:t>Re</a:t>
                      </a:r>
                      <a:r>
                        <a:rPr lang="en-US" sz="1200" spc="10" dirty="0">
                          <a:latin typeface="+mj-lt"/>
                          <a:cs typeface="Cambria"/>
                        </a:rPr>
                        <a:t>l</a:t>
                      </a:r>
                      <a:r>
                        <a:rPr lang="en-US" sz="1200" spc="15" dirty="0">
                          <a:latin typeface="+mj-lt"/>
                          <a:cs typeface="Cambria"/>
                        </a:rPr>
                        <a:t>atio</a:t>
                      </a:r>
                      <a:r>
                        <a:rPr lang="en-US" sz="1200" spc="30" dirty="0">
                          <a:latin typeface="+mj-lt"/>
                          <a:cs typeface="Cambria"/>
                        </a:rPr>
                        <a:t>n</a:t>
                      </a:r>
                      <a:r>
                        <a:rPr lang="en-US" sz="1200" spc="20" dirty="0">
                          <a:latin typeface="+mj-lt"/>
                          <a:cs typeface="Cambria"/>
                        </a:rPr>
                        <a:t>sh</a:t>
                      </a:r>
                      <a:r>
                        <a:rPr lang="en-US" sz="1200" spc="-5" dirty="0">
                          <a:latin typeface="+mj-lt"/>
                          <a:cs typeface="Cambria"/>
                        </a:rPr>
                        <a:t>i</a:t>
                      </a:r>
                      <a:r>
                        <a:rPr lang="en-US" sz="1200" spc="25" dirty="0">
                          <a:latin typeface="+mj-lt"/>
                          <a:cs typeface="Cambria"/>
                        </a:rPr>
                        <a:t>p</a:t>
                      </a:r>
                      <a:endParaRPr lang="en-US" sz="1200" dirty="0">
                        <a:latin typeface="+mj-lt"/>
                        <a:cs typeface="Cambria"/>
                      </a:endParaRPr>
                    </a:p>
                    <a:p>
                      <a:pPr marL="1345565" marR="1332230">
                        <a:lnSpc>
                          <a:spcPct val="115799"/>
                        </a:lnSpc>
                        <a:tabLst>
                          <a:tab pos="1762125" algn="l"/>
                        </a:tabLst>
                      </a:pPr>
                      <a:r>
                        <a:rPr lang="en-US" sz="1200" spc="10" dirty="0">
                          <a:latin typeface="+mj-lt"/>
                          <a:cs typeface="Cambria"/>
                        </a:rPr>
                        <a:t>I</a:t>
                      </a:r>
                      <a:r>
                        <a:rPr lang="en-US" sz="1200" spc="35" dirty="0">
                          <a:latin typeface="+mj-lt"/>
                          <a:cs typeface="Cambria"/>
                        </a:rPr>
                        <a:t>D</a:t>
                      </a:r>
                      <a:r>
                        <a:rPr lang="en-US" sz="1200" spc="25" dirty="0">
                          <a:latin typeface="+mj-lt"/>
                          <a:cs typeface="Cambria"/>
                        </a:rPr>
                        <a:t>E</a:t>
                      </a:r>
                      <a:r>
                        <a:rPr lang="en-US" sz="1200" dirty="0">
                          <a:latin typeface="+mj-lt"/>
                          <a:cs typeface="Times New Roman"/>
                        </a:rPr>
                        <a:t>	</a:t>
                      </a:r>
                      <a:r>
                        <a:rPr lang="en-US" sz="1200" spc="-5" dirty="0">
                          <a:latin typeface="+mj-lt"/>
                          <a:cs typeface="Cambria"/>
                        </a:rPr>
                        <a:t>-</a:t>
                      </a:r>
                      <a:r>
                        <a:rPr lang="en-US" sz="1200" spc="-10" dirty="0">
                          <a:latin typeface="+mj-lt"/>
                          <a:cs typeface="Cambria"/>
                        </a:rPr>
                        <a:t>&gt;</a:t>
                      </a:r>
                      <a:r>
                        <a:rPr lang="en-US" sz="1200" spc="-45" dirty="0">
                          <a:latin typeface="+mj-lt"/>
                          <a:cs typeface="Times New Roman"/>
                        </a:rPr>
                        <a:t> </a:t>
                      </a:r>
                      <a:r>
                        <a:rPr lang="en-US" sz="1200" spc="-5" dirty="0">
                          <a:latin typeface="+mj-lt"/>
                          <a:cs typeface="Cambria"/>
                        </a:rPr>
                        <a:t>In</a:t>
                      </a:r>
                      <a:r>
                        <a:rPr lang="en-US" sz="1200" dirty="0">
                          <a:latin typeface="+mj-lt"/>
                          <a:cs typeface="Cambria"/>
                        </a:rPr>
                        <a:t>t</a:t>
                      </a:r>
                      <a:r>
                        <a:rPr lang="en-US" sz="1200" spc="-10" dirty="0">
                          <a:latin typeface="+mj-lt"/>
                          <a:cs typeface="Cambria"/>
                        </a:rPr>
                        <a:t>e</a:t>
                      </a:r>
                      <a:r>
                        <a:rPr lang="en-US" sz="1200" spc="-5" dirty="0">
                          <a:latin typeface="+mj-lt"/>
                          <a:cs typeface="Cambria"/>
                        </a:rPr>
                        <a:t>g</a:t>
                      </a:r>
                      <a:r>
                        <a:rPr lang="en-US" sz="1200" spc="-10" dirty="0">
                          <a:latin typeface="+mj-lt"/>
                          <a:cs typeface="Cambria"/>
                        </a:rPr>
                        <a:t>r</a:t>
                      </a:r>
                      <a:r>
                        <a:rPr lang="en-US" sz="1200" spc="-5" dirty="0">
                          <a:latin typeface="+mj-lt"/>
                          <a:cs typeface="Cambria"/>
                        </a:rPr>
                        <a:t>a</a:t>
                      </a:r>
                      <a:r>
                        <a:rPr lang="en-US" sz="1200" dirty="0">
                          <a:latin typeface="+mj-lt"/>
                          <a:cs typeface="Cambria"/>
                        </a:rPr>
                        <a:t>t</a:t>
                      </a:r>
                      <a:r>
                        <a:rPr lang="en-US" sz="1200" spc="-10" dirty="0">
                          <a:latin typeface="+mj-lt"/>
                          <a:cs typeface="Cambria"/>
                        </a:rPr>
                        <a:t>ed</a:t>
                      </a:r>
                      <a:r>
                        <a:rPr lang="en-US" sz="1200" spc="-40" dirty="0">
                          <a:latin typeface="+mj-lt"/>
                          <a:cs typeface="Times New Roman"/>
                        </a:rPr>
                        <a:t> </a:t>
                      </a:r>
                      <a:r>
                        <a:rPr lang="en-US" sz="1200" spc="-10" dirty="0">
                          <a:latin typeface="+mj-lt"/>
                          <a:cs typeface="Cambria"/>
                        </a:rPr>
                        <a:t>De</a:t>
                      </a:r>
                      <a:r>
                        <a:rPr lang="en-US" sz="1200" spc="-15" dirty="0">
                          <a:latin typeface="+mj-lt"/>
                          <a:cs typeface="Cambria"/>
                        </a:rPr>
                        <a:t>v</a:t>
                      </a:r>
                      <a:r>
                        <a:rPr lang="en-US" sz="1200" dirty="0">
                          <a:latin typeface="+mj-lt"/>
                          <a:cs typeface="Cambria"/>
                        </a:rPr>
                        <a:t>elop</a:t>
                      </a:r>
                      <a:r>
                        <a:rPr lang="en-US" sz="1200" spc="5" dirty="0">
                          <a:latin typeface="+mj-lt"/>
                          <a:cs typeface="Cambria"/>
                        </a:rPr>
                        <a:t>m</a:t>
                      </a:r>
                      <a:r>
                        <a:rPr lang="en-US" sz="1200" spc="-10" dirty="0">
                          <a:latin typeface="+mj-lt"/>
                          <a:cs typeface="Cambria"/>
                        </a:rPr>
                        <a:t>en</a:t>
                      </a:r>
                      <a:r>
                        <a:rPr lang="en-US" sz="1200" dirty="0">
                          <a:latin typeface="+mj-lt"/>
                          <a:cs typeface="Cambria"/>
                        </a:rPr>
                        <a:t>t</a:t>
                      </a:r>
                      <a:r>
                        <a:rPr lang="en-US" sz="1200" spc="-30" dirty="0">
                          <a:latin typeface="+mj-lt"/>
                          <a:cs typeface="Times New Roman"/>
                        </a:rPr>
                        <a:t> </a:t>
                      </a:r>
                      <a:r>
                        <a:rPr lang="en-US" sz="1200" dirty="0">
                          <a:latin typeface="+mj-lt"/>
                          <a:cs typeface="Cambria"/>
                        </a:rPr>
                        <a:t>E</a:t>
                      </a:r>
                      <a:r>
                        <a:rPr lang="en-US" sz="1200" spc="-15" dirty="0">
                          <a:latin typeface="+mj-lt"/>
                          <a:cs typeface="Cambria"/>
                        </a:rPr>
                        <a:t>nvir</a:t>
                      </a:r>
                      <a:r>
                        <a:rPr lang="en-US" sz="1200" dirty="0">
                          <a:latin typeface="+mj-lt"/>
                          <a:cs typeface="Cambria"/>
                        </a:rPr>
                        <a:t>onment</a:t>
                      </a:r>
                      <a:r>
                        <a:rPr lang="en-US" sz="1200" dirty="0">
                          <a:latin typeface="+mj-lt"/>
                          <a:cs typeface="Times New Roman"/>
                        </a:rPr>
                        <a:t>  </a:t>
                      </a:r>
                    </a:p>
                    <a:p>
                      <a:pPr marL="1345565" marR="1332230">
                        <a:lnSpc>
                          <a:spcPct val="115799"/>
                        </a:lnSpc>
                        <a:tabLst>
                          <a:tab pos="1762125" algn="l"/>
                        </a:tabLst>
                      </a:pPr>
                      <a:r>
                        <a:rPr lang="en-US" sz="1200" dirty="0">
                          <a:latin typeface="+mj-lt"/>
                          <a:cs typeface="Cambria"/>
                        </a:rPr>
                        <a:t>S</a:t>
                      </a:r>
                      <a:r>
                        <a:rPr lang="en-US" sz="1200" spc="-5" dirty="0">
                          <a:latin typeface="+mj-lt"/>
                          <a:cs typeface="Cambria"/>
                        </a:rPr>
                        <a:t>R</a:t>
                      </a:r>
                      <a:r>
                        <a:rPr lang="en-US" sz="1200" dirty="0">
                          <a:latin typeface="+mj-lt"/>
                          <a:cs typeface="Cambria"/>
                        </a:rPr>
                        <a:t>S</a:t>
                      </a:r>
                      <a:r>
                        <a:rPr lang="en-US" sz="1200" spc="135" dirty="0">
                          <a:latin typeface="+mj-lt"/>
                          <a:cs typeface="Times New Roman"/>
                        </a:rPr>
                        <a:t> </a:t>
                      </a:r>
                      <a:r>
                        <a:rPr lang="en-US" sz="1200" spc="-5" dirty="0">
                          <a:latin typeface="+mj-lt"/>
                          <a:cs typeface="Cambria"/>
                        </a:rPr>
                        <a:t>-</a:t>
                      </a:r>
                      <a:r>
                        <a:rPr lang="en-US" sz="1200" spc="-10" dirty="0">
                          <a:latin typeface="+mj-lt"/>
                          <a:cs typeface="Cambria"/>
                        </a:rPr>
                        <a:t>&gt;</a:t>
                      </a:r>
                      <a:r>
                        <a:rPr lang="en-US" sz="1200" spc="-45" dirty="0">
                          <a:latin typeface="+mj-lt"/>
                          <a:cs typeface="Times New Roman"/>
                        </a:rPr>
                        <a:t> </a:t>
                      </a:r>
                      <a:r>
                        <a:rPr lang="en-US" sz="1200" dirty="0">
                          <a:latin typeface="+mj-lt"/>
                          <a:cs typeface="Cambria"/>
                        </a:rPr>
                        <a:t>S</a:t>
                      </a:r>
                      <a:r>
                        <a:rPr lang="en-US" sz="1200" spc="-10" dirty="0">
                          <a:latin typeface="+mj-lt"/>
                          <a:cs typeface="Cambria"/>
                        </a:rPr>
                        <a:t>of</a:t>
                      </a:r>
                      <a:r>
                        <a:rPr lang="en-US" sz="1200" spc="-5" dirty="0">
                          <a:latin typeface="+mj-lt"/>
                          <a:cs typeface="Cambria"/>
                        </a:rPr>
                        <a:t>twar</a:t>
                      </a:r>
                      <a:r>
                        <a:rPr lang="en-US" sz="1200" spc="-10" dirty="0">
                          <a:latin typeface="+mj-lt"/>
                          <a:cs typeface="Cambria"/>
                        </a:rPr>
                        <a:t>e</a:t>
                      </a:r>
                      <a:r>
                        <a:rPr lang="en-US" sz="1200" spc="-25" dirty="0">
                          <a:latin typeface="+mj-lt"/>
                          <a:cs typeface="Times New Roman"/>
                        </a:rPr>
                        <a:t> </a:t>
                      </a:r>
                      <a:r>
                        <a:rPr lang="en-US" sz="1200" spc="-15" dirty="0">
                          <a:latin typeface="+mj-lt"/>
                          <a:cs typeface="Cambria"/>
                        </a:rPr>
                        <a:t>Re</a:t>
                      </a:r>
                      <a:r>
                        <a:rPr lang="en-US" sz="1200" spc="-10" dirty="0">
                          <a:latin typeface="+mj-lt"/>
                          <a:cs typeface="Cambria"/>
                        </a:rPr>
                        <a:t>quiremen</a:t>
                      </a:r>
                      <a:r>
                        <a:rPr lang="en-US" sz="1200" dirty="0">
                          <a:latin typeface="+mj-lt"/>
                          <a:cs typeface="Cambria"/>
                        </a:rPr>
                        <a:t>t</a:t>
                      </a:r>
                      <a:r>
                        <a:rPr lang="en-US" sz="1200" spc="-10" dirty="0">
                          <a:latin typeface="+mj-lt"/>
                          <a:cs typeface="Times New Roman"/>
                        </a:rPr>
                        <a:t> </a:t>
                      </a:r>
                      <a:r>
                        <a:rPr lang="en-US" sz="1200" dirty="0">
                          <a:latin typeface="+mj-lt"/>
                          <a:cs typeface="Cambria"/>
                        </a:rPr>
                        <a:t>Sp</a:t>
                      </a:r>
                      <a:r>
                        <a:rPr lang="en-US" sz="1200" spc="-10" dirty="0">
                          <a:latin typeface="+mj-lt"/>
                          <a:cs typeface="Cambria"/>
                        </a:rPr>
                        <a:t>e</a:t>
                      </a:r>
                      <a:r>
                        <a:rPr lang="en-US" sz="1200" spc="-25" dirty="0">
                          <a:latin typeface="+mj-lt"/>
                          <a:cs typeface="Cambria"/>
                        </a:rPr>
                        <a:t>c</a:t>
                      </a:r>
                      <a:r>
                        <a:rPr lang="en-US" sz="1200" spc="-5" dirty="0">
                          <a:latin typeface="+mj-lt"/>
                          <a:cs typeface="Cambria"/>
                        </a:rPr>
                        <a:t>ification</a:t>
                      </a:r>
                      <a:endParaRPr lang="en-US" sz="1200" dirty="0">
                        <a:latin typeface="+mj-lt"/>
                        <a:cs typeface="Cambria"/>
                      </a:endParaRPr>
                    </a:p>
                  </a:txBody>
                  <a:tcPr/>
                </a:tc>
                <a:extLst>
                  <a:ext uri="{0D108BD9-81ED-4DB2-BD59-A6C34878D82A}">
                    <a16:rowId xmlns="" xmlns:a16="http://schemas.microsoft.com/office/drawing/2014/main" val="1137217808"/>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 xmlns:a16="http://schemas.microsoft.com/office/drawing/2014/main" id="{DA811B1E-E775-15A2-E92C-2CF2F46C5E8B}"/>
              </a:ext>
            </a:extLst>
          </p:cNvPr>
          <p:cNvGraphicFramePr>
            <a:graphicFrameLocks noGrp="1"/>
          </p:cNvGraphicFramePr>
          <p:nvPr>
            <p:extLst>
              <p:ext uri="{D42A27DB-BD31-4B8C-83A1-F6EECF244321}">
                <p14:modId xmlns="" xmlns:p14="http://schemas.microsoft.com/office/powerpoint/2010/main" val="4174958135"/>
              </p:ext>
            </p:extLst>
          </p:nvPr>
        </p:nvGraphicFramePr>
        <p:xfrm>
          <a:off x="627681" y="539750"/>
          <a:ext cx="7880888" cy="3652542"/>
        </p:xfrm>
        <a:graphic>
          <a:graphicData uri="http://schemas.openxmlformats.org/drawingml/2006/table">
            <a:tbl>
              <a:tblPr firstRow="1" bandRow="1">
                <a:tableStyleId>{2D5ABB26-0587-4C30-8999-92F81FD0307C}</a:tableStyleId>
              </a:tblPr>
              <a:tblGrid>
                <a:gridCol w="7880888">
                  <a:extLst>
                    <a:ext uri="{9D8B030D-6E8A-4147-A177-3AD203B41FA5}">
                      <a16:colId xmlns="" xmlns:a16="http://schemas.microsoft.com/office/drawing/2014/main" val="4115763751"/>
                    </a:ext>
                  </a:extLst>
                </a:gridCol>
              </a:tblGrid>
              <a:tr h="3652542">
                <a:tc>
                  <a:txBody>
                    <a:bodyPr/>
                    <a:lstStyle/>
                    <a:p>
                      <a:r>
                        <a:rPr lang="en-IN" sz="1400" b="1" dirty="0"/>
                        <a:t>Product Perspective:</a:t>
                      </a:r>
                    </a:p>
                    <a:p>
                      <a:r>
                        <a:rPr lang="en-US" sz="1400" b="0" i="0" u="none" strike="noStrike" cap="none" dirty="0">
                          <a:solidFill>
                            <a:schemeClr val="tx1"/>
                          </a:solidFill>
                          <a:effectLst/>
                          <a:latin typeface="+mn-lt"/>
                          <a:ea typeface="+mn-ea"/>
                          <a:cs typeface="+mn-cs"/>
                          <a:sym typeface="Arial"/>
                        </a:rPr>
                        <a:t>The money transfer application is designed with the user's needs in mind. This includes features that make it easy for users to send and receive money, as well as tools for managing their accounts, tracking transactions, and accessing customer support. The user interface is intuitive and easy to navigate, with clear instructions and feedback to guide users through each step of the process. It is also be designed with accessibility in mind, so that users of all abilities can use the app comfortably.</a:t>
                      </a:r>
                    </a:p>
                    <a:p>
                      <a:endParaRPr lang="en-US" sz="1400" b="0" i="0" u="none" strike="noStrike" cap="none" dirty="0">
                        <a:solidFill>
                          <a:schemeClr val="tx1"/>
                        </a:solidFill>
                        <a:effectLst/>
                        <a:latin typeface="+mn-lt"/>
                        <a:ea typeface="+mn-ea"/>
                        <a:cs typeface="+mn-cs"/>
                        <a:sym typeface="Arial"/>
                      </a:endParaRPr>
                    </a:p>
                    <a:p>
                      <a:r>
                        <a:rPr lang="en-IN" sz="1400" b="1" i="0" u="none" strike="noStrike" cap="none" dirty="0">
                          <a:solidFill>
                            <a:schemeClr val="tx1"/>
                          </a:solidFill>
                          <a:effectLst/>
                          <a:latin typeface="+mn-lt"/>
                          <a:ea typeface="+mn-ea"/>
                          <a:cs typeface="+mn-cs"/>
                          <a:sym typeface="Arial"/>
                        </a:rPr>
                        <a:t>Hardware Requirements:</a:t>
                      </a:r>
                    </a:p>
                    <a:p>
                      <a:r>
                        <a:rPr lang="en-IN" sz="1400" dirty="0">
                          <a:latin typeface="+mj-lt"/>
                          <a:cs typeface="Cambria"/>
                        </a:rPr>
                        <a:t>P</a:t>
                      </a:r>
                      <a:r>
                        <a:rPr lang="en-IN" sz="1400" spc="-10" dirty="0">
                          <a:latin typeface="+mj-lt"/>
                          <a:cs typeface="Cambria"/>
                        </a:rPr>
                        <a:t>rocesso</a:t>
                      </a:r>
                      <a:r>
                        <a:rPr lang="en-IN" sz="1400" spc="50" dirty="0">
                          <a:latin typeface="+mj-lt"/>
                          <a:cs typeface="Cambria"/>
                        </a:rPr>
                        <a:t>r: </a:t>
                      </a:r>
                      <a:r>
                        <a:rPr lang="en-IN" sz="1400" spc="-5" dirty="0">
                          <a:latin typeface="+mj-lt"/>
                          <a:cs typeface="Cambria"/>
                        </a:rPr>
                        <a:t>In</a:t>
                      </a:r>
                      <a:r>
                        <a:rPr lang="en-IN" sz="1400" dirty="0">
                          <a:latin typeface="+mj-lt"/>
                          <a:cs typeface="Cambria"/>
                        </a:rPr>
                        <a:t>tel</a:t>
                      </a:r>
                      <a:r>
                        <a:rPr lang="en-IN" sz="1400" spc="-60" dirty="0">
                          <a:latin typeface="+mj-lt"/>
                          <a:cs typeface="Times New Roman"/>
                        </a:rPr>
                        <a:t> </a:t>
                      </a:r>
                      <a:r>
                        <a:rPr lang="en-IN" sz="1400" spc="-5" dirty="0">
                          <a:latin typeface="+mj-lt"/>
                          <a:cs typeface="Cambria"/>
                        </a:rPr>
                        <a:t>i5</a:t>
                      </a:r>
                    </a:p>
                    <a:p>
                      <a:r>
                        <a:rPr lang="en-IN" sz="1400" spc="-5" dirty="0">
                          <a:latin typeface="+mj-lt"/>
                          <a:cs typeface="Cambria"/>
                        </a:rPr>
                        <a:t>Wi</a:t>
                      </a:r>
                      <a:r>
                        <a:rPr lang="en-IN" sz="1400" dirty="0">
                          <a:latin typeface="+mj-lt"/>
                          <a:cs typeface="Cambria"/>
                        </a:rPr>
                        <a:t>n</a:t>
                      </a:r>
                      <a:r>
                        <a:rPr lang="en-IN" sz="1400" spc="-20" dirty="0">
                          <a:latin typeface="+mj-lt"/>
                          <a:cs typeface="Cambria"/>
                        </a:rPr>
                        <a:t>d</a:t>
                      </a:r>
                      <a:r>
                        <a:rPr lang="en-IN" sz="1400" dirty="0">
                          <a:latin typeface="+mj-lt"/>
                          <a:cs typeface="Cambria"/>
                        </a:rPr>
                        <a:t>o</a:t>
                      </a:r>
                      <a:r>
                        <a:rPr lang="en-IN" sz="1400" spc="-10" dirty="0">
                          <a:latin typeface="+mj-lt"/>
                          <a:cs typeface="Cambria"/>
                        </a:rPr>
                        <a:t>ws:</a:t>
                      </a:r>
                      <a:r>
                        <a:rPr lang="en-IN" sz="1400" spc="-75" dirty="0">
                          <a:latin typeface="+mj-lt"/>
                          <a:cs typeface="Times New Roman"/>
                        </a:rPr>
                        <a:t> </a:t>
                      </a:r>
                      <a:r>
                        <a:rPr lang="en-IN" sz="1400" spc="-15" dirty="0">
                          <a:latin typeface="+mj-lt"/>
                          <a:cs typeface="Cambria"/>
                        </a:rPr>
                        <a:t>7/8</a:t>
                      </a:r>
                      <a:r>
                        <a:rPr lang="en-IN" sz="1400" spc="10" dirty="0">
                          <a:latin typeface="+mj-lt"/>
                          <a:cs typeface="Cambria"/>
                        </a:rPr>
                        <a:t>/</a:t>
                      </a:r>
                      <a:r>
                        <a:rPr lang="en-IN" sz="1400" spc="-15" dirty="0">
                          <a:latin typeface="+mj-lt"/>
                          <a:cs typeface="Cambria"/>
                        </a:rPr>
                        <a:t>8</a:t>
                      </a:r>
                      <a:r>
                        <a:rPr lang="en-IN" sz="1400" dirty="0">
                          <a:latin typeface="+mj-lt"/>
                          <a:cs typeface="Cambria"/>
                        </a:rPr>
                        <a:t>.</a:t>
                      </a:r>
                      <a:r>
                        <a:rPr lang="en-IN" sz="1400" spc="-15" dirty="0">
                          <a:latin typeface="+mj-lt"/>
                          <a:cs typeface="Cambria"/>
                        </a:rPr>
                        <a:t>1/1</a:t>
                      </a:r>
                      <a:r>
                        <a:rPr lang="en-IN" sz="1400" spc="-10" dirty="0">
                          <a:latin typeface="+mj-lt"/>
                          <a:cs typeface="Cambria"/>
                        </a:rPr>
                        <a:t>0</a:t>
                      </a:r>
                    </a:p>
                    <a:p>
                      <a:endParaRPr lang="en-IN" sz="1400" dirty="0">
                        <a:latin typeface="+mj-lt"/>
                        <a:cs typeface="Cambria"/>
                      </a:endParaRPr>
                    </a:p>
                    <a:p>
                      <a:r>
                        <a:rPr lang="en-IN" sz="1400" b="1" i="0" u="none" strike="noStrike" cap="none" dirty="0">
                          <a:solidFill>
                            <a:schemeClr val="tx1"/>
                          </a:solidFill>
                          <a:effectLst/>
                          <a:latin typeface="+mn-lt"/>
                          <a:ea typeface="+mn-ea"/>
                          <a:cs typeface="+mn-cs"/>
                          <a:sym typeface="Arial"/>
                        </a:rPr>
                        <a:t>Software Requirements:</a:t>
                      </a:r>
                    </a:p>
                    <a:p>
                      <a:pPr rtl="0"/>
                      <a:r>
                        <a:rPr lang="en-IN" sz="1400" b="0" i="0" u="none" strike="noStrike" cap="none" dirty="0">
                          <a:solidFill>
                            <a:schemeClr val="tx1"/>
                          </a:solidFill>
                          <a:effectLst/>
                          <a:latin typeface="+mn-lt"/>
                          <a:ea typeface="+mn-ea"/>
                          <a:cs typeface="+mn-cs"/>
                          <a:sym typeface="Arial"/>
                        </a:rPr>
                        <a:t>Visual Studio: 2GB RAM ,1.2 GHz</a:t>
                      </a:r>
                      <a:endParaRPr lang="en-IN" sz="1400" dirty="0">
                        <a:effectLst/>
                      </a:endParaRPr>
                    </a:p>
                    <a:p>
                      <a:r>
                        <a:rPr lang="en-US" sz="1400" b="0" i="0" u="none" strike="noStrike" cap="none" dirty="0">
                          <a:solidFill>
                            <a:schemeClr val="tx1"/>
                          </a:solidFill>
                          <a:effectLst/>
                          <a:latin typeface="+mn-lt"/>
                          <a:ea typeface="+mn-ea"/>
                          <a:cs typeface="+mn-cs"/>
                          <a:sym typeface="Arial"/>
                        </a:rPr>
                        <a:t>Front-end: React JS</a:t>
                      </a:r>
                    </a:p>
                    <a:p>
                      <a:r>
                        <a:rPr lang="en-US" sz="1400" b="0" i="0" u="none" strike="noStrike" cap="none" dirty="0">
                          <a:solidFill>
                            <a:schemeClr val="tx1"/>
                          </a:solidFill>
                          <a:effectLst/>
                          <a:latin typeface="+mn-lt"/>
                          <a:ea typeface="+mn-ea"/>
                          <a:cs typeface="+mn-cs"/>
                          <a:sym typeface="Arial"/>
                        </a:rPr>
                        <a:t>Back-end: </a:t>
                      </a:r>
                      <a:r>
                        <a:rPr lang="en-US" sz="1400" b="0" i="0" u="none" strike="noStrike" cap="none" dirty="0" err="1">
                          <a:solidFill>
                            <a:schemeClr val="tx1"/>
                          </a:solidFill>
                          <a:effectLst/>
                          <a:latin typeface="+mn-lt"/>
                          <a:ea typeface="+mn-ea"/>
                          <a:cs typeface="+mn-cs"/>
                          <a:sym typeface="Arial"/>
                        </a:rPr>
                        <a:t>Json</a:t>
                      </a:r>
                      <a:endParaRPr lang="en-US" sz="1400" b="0" i="0" u="none" strike="noStrike" cap="none" dirty="0">
                        <a:solidFill>
                          <a:schemeClr val="tx1"/>
                        </a:solidFill>
                        <a:effectLst/>
                        <a:latin typeface="+mn-lt"/>
                        <a:ea typeface="+mn-ea"/>
                        <a:cs typeface="+mn-cs"/>
                        <a:sym typeface="Arial"/>
                      </a:endParaRPr>
                    </a:p>
                  </a:txBody>
                  <a:tcPr/>
                </a:tc>
                <a:extLst>
                  <a:ext uri="{0D108BD9-81ED-4DB2-BD59-A6C34878D82A}">
                    <a16:rowId xmlns="" xmlns:a16="http://schemas.microsoft.com/office/drawing/2014/main" val="1698797511"/>
                  </a:ext>
                </a:extLst>
              </a:tr>
            </a:tbl>
          </a:graphicData>
        </a:graphic>
      </p:graphicFrame>
    </p:spTree>
    <p:extLst>
      <p:ext uri="{BB962C8B-B14F-4D97-AF65-F5344CB8AC3E}">
        <p14:creationId xmlns="" xmlns:p14="http://schemas.microsoft.com/office/powerpoint/2010/main" val="4342445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 xmlns:a16="http://schemas.microsoft.com/office/drawing/2014/main" id="{8700047B-DD4E-6E00-88BA-B596468278FE}"/>
              </a:ext>
            </a:extLst>
          </p:cNvPr>
          <p:cNvGraphicFramePr>
            <a:graphicFrameLocks noGrp="1"/>
          </p:cNvGraphicFramePr>
          <p:nvPr>
            <p:extLst>
              <p:ext uri="{D42A27DB-BD31-4B8C-83A1-F6EECF244321}">
                <p14:modId xmlns="" xmlns:p14="http://schemas.microsoft.com/office/powerpoint/2010/main" val="3994175484"/>
              </p:ext>
            </p:extLst>
          </p:nvPr>
        </p:nvGraphicFramePr>
        <p:xfrm>
          <a:off x="650929" y="325464"/>
          <a:ext cx="8214102" cy="4300780"/>
        </p:xfrm>
        <a:graphic>
          <a:graphicData uri="http://schemas.openxmlformats.org/drawingml/2006/table">
            <a:tbl>
              <a:tblPr firstRow="1" bandRow="1">
                <a:tableStyleId>{2D5ABB26-0587-4C30-8999-92F81FD0307C}</a:tableStyleId>
              </a:tblPr>
              <a:tblGrid>
                <a:gridCol w="8214102">
                  <a:extLst>
                    <a:ext uri="{9D8B030D-6E8A-4147-A177-3AD203B41FA5}">
                      <a16:colId xmlns="" xmlns:a16="http://schemas.microsoft.com/office/drawing/2014/main" val="2851814406"/>
                    </a:ext>
                  </a:extLst>
                </a:gridCol>
              </a:tblGrid>
              <a:tr h="4300780">
                <a:tc>
                  <a:txBody>
                    <a:bodyPr/>
                    <a:lstStyle/>
                    <a:p>
                      <a:pPr algn="ctr"/>
                      <a:r>
                        <a:rPr lang="en-IN" b="1" dirty="0"/>
                        <a:t>Functional Requirements</a:t>
                      </a:r>
                    </a:p>
                    <a:p>
                      <a:endParaRPr lang="en-IN" b="1" dirty="0"/>
                    </a:p>
                    <a:p>
                      <a:r>
                        <a:rPr lang="en-US" sz="1200" b="0" u="none" strike="noStrike" cap="none" dirty="0">
                          <a:solidFill>
                            <a:srgbClr val="000000"/>
                          </a:solidFill>
                          <a:effectLst/>
                          <a:sym typeface="Arial"/>
                        </a:rPr>
                        <a:t>1. </a:t>
                      </a:r>
                      <a:r>
                        <a:rPr lang="en-US" sz="1200" b="0" u="sng" strike="noStrike" cap="none" dirty="0">
                          <a:solidFill>
                            <a:srgbClr val="000000"/>
                          </a:solidFill>
                          <a:effectLst/>
                          <a:sym typeface="Arial"/>
                        </a:rPr>
                        <a:t>User registration and login</a:t>
                      </a:r>
                      <a:r>
                        <a:rPr lang="en-US" sz="1200" b="0" u="none" strike="noStrike" cap="none" dirty="0">
                          <a:solidFill>
                            <a:srgbClr val="000000"/>
                          </a:solidFill>
                          <a:effectLst/>
                          <a:sym typeface="Arial"/>
                        </a:rPr>
                        <a:t>: The app should allow users to create an account, enter their personal information, and securely log in to the app.</a:t>
                      </a:r>
                    </a:p>
                    <a:p>
                      <a:r>
                        <a:rPr lang="en-US" sz="1200" b="0" u="none" strike="noStrike" cap="none" dirty="0">
                          <a:solidFill>
                            <a:srgbClr val="000000"/>
                          </a:solidFill>
                          <a:effectLst/>
                          <a:sym typeface="Arial"/>
                        </a:rPr>
                        <a:t>2. </a:t>
                      </a:r>
                      <a:r>
                        <a:rPr lang="en-US" sz="1200" b="0" u="sng" strike="noStrike" cap="none" dirty="0">
                          <a:solidFill>
                            <a:srgbClr val="000000"/>
                          </a:solidFill>
                          <a:effectLst/>
                          <a:sym typeface="Arial"/>
                        </a:rPr>
                        <a:t>Send and receive money</a:t>
                      </a:r>
                      <a:r>
                        <a:rPr lang="en-US" sz="1200" b="0" u="none" strike="noStrike" cap="none" dirty="0">
                          <a:solidFill>
                            <a:srgbClr val="000000"/>
                          </a:solidFill>
                          <a:effectLst/>
                          <a:sym typeface="Arial"/>
                        </a:rPr>
                        <a:t>: The app should allow users to send and receive money, either to other users of the app or to external bank accounts or payment systems.</a:t>
                      </a:r>
                    </a:p>
                    <a:p>
                      <a:r>
                        <a:rPr lang="en-US" sz="1200" b="0" u="none" strike="noStrike" cap="none" dirty="0">
                          <a:solidFill>
                            <a:srgbClr val="000000"/>
                          </a:solidFill>
                          <a:effectLst/>
                          <a:sym typeface="Arial"/>
                        </a:rPr>
                        <a:t>3. </a:t>
                      </a:r>
                      <a:r>
                        <a:rPr lang="en-US" sz="1200" b="0" u="sng" strike="noStrike" cap="none" dirty="0">
                          <a:solidFill>
                            <a:srgbClr val="000000"/>
                          </a:solidFill>
                          <a:effectLst/>
                          <a:sym typeface="Arial"/>
                        </a:rPr>
                        <a:t>Currency conversion</a:t>
                      </a:r>
                      <a:r>
                        <a:rPr lang="en-US" sz="1200" b="0" u="none" strike="noStrike" cap="none" dirty="0">
                          <a:solidFill>
                            <a:srgbClr val="000000"/>
                          </a:solidFill>
                          <a:effectLst/>
                          <a:sym typeface="Arial"/>
                        </a:rPr>
                        <a:t>: The app should support multiple currencies and provide currency conversion capabilities for transactions that involve different currencies.</a:t>
                      </a:r>
                    </a:p>
                    <a:p>
                      <a:r>
                        <a:rPr lang="en-US" sz="1200" b="0" u="none" strike="noStrike" cap="none" dirty="0">
                          <a:solidFill>
                            <a:srgbClr val="000000"/>
                          </a:solidFill>
                          <a:effectLst/>
                          <a:sym typeface="Arial"/>
                        </a:rPr>
                        <a:t>4. </a:t>
                      </a:r>
                      <a:r>
                        <a:rPr lang="en-US" sz="1200" b="0" u="sng" strike="noStrike" cap="none" dirty="0">
                          <a:solidFill>
                            <a:srgbClr val="000000"/>
                          </a:solidFill>
                          <a:effectLst/>
                          <a:sym typeface="Arial"/>
                        </a:rPr>
                        <a:t>Payment options</a:t>
                      </a:r>
                      <a:r>
                        <a:rPr lang="en-US" sz="1200" b="0" u="none" strike="noStrike" cap="none" dirty="0">
                          <a:solidFill>
                            <a:srgbClr val="000000"/>
                          </a:solidFill>
                          <a:effectLst/>
                          <a:sym typeface="Arial"/>
                        </a:rPr>
                        <a:t>: The app should allow users to fund their accounts and make payments using a variety of payment options, such as bank transfers, credit cards, or digital wallets.</a:t>
                      </a:r>
                    </a:p>
                    <a:p>
                      <a:r>
                        <a:rPr lang="en-US" sz="1200" b="0" u="none" strike="noStrike" cap="none" dirty="0">
                          <a:solidFill>
                            <a:srgbClr val="000000"/>
                          </a:solidFill>
                          <a:effectLst/>
                          <a:sym typeface="Arial"/>
                        </a:rPr>
                        <a:t>5. </a:t>
                      </a:r>
                      <a:r>
                        <a:rPr lang="en-US" sz="1200" b="0" u="sng" strike="noStrike" cap="none" dirty="0">
                          <a:solidFill>
                            <a:srgbClr val="000000"/>
                          </a:solidFill>
                          <a:effectLst/>
                          <a:sym typeface="Arial"/>
                        </a:rPr>
                        <a:t>Transaction tracking</a:t>
                      </a:r>
                      <a:r>
                        <a:rPr lang="en-US" sz="1200" b="0" u="none" strike="noStrike" cap="none" dirty="0">
                          <a:solidFill>
                            <a:srgbClr val="000000"/>
                          </a:solidFill>
                          <a:effectLst/>
                          <a:sym typeface="Arial"/>
                        </a:rPr>
                        <a:t>: The app should provide users with a transaction history and allow them to track the status of their transactions in real-time.</a:t>
                      </a:r>
                    </a:p>
                    <a:p>
                      <a:r>
                        <a:rPr lang="en-US" sz="1200" b="0" u="none" strike="noStrike" cap="none" dirty="0">
                          <a:solidFill>
                            <a:srgbClr val="000000"/>
                          </a:solidFill>
                          <a:effectLst/>
                          <a:sym typeface="Arial"/>
                        </a:rPr>
                        <a:t>6. </a:t>
                      </a:r>
                      <a:r>
                        <a:rPr lang="en-US" sz="1200" b="0" u="sng" strike="noStrike" cap="none" dirty="0">
                          <a:solidFill>
                            <a:srgbClr val="000000"/>
                          </a:solidFill>
                          <a:effectLst/>
                          <a:sym typeface="Arial"/>
                        </a:rPr>
                        <a:t>Customer support</a:t>
                      </a:r>
                      <a:r>
                        <a:rPr lang="en-US" sz="1200" b="0" u="none" strike="noStrike" cap="none" dirty="0">
                          <a:solidFill>
                            <a:srgbClr val="000000"/>
                          </a:solidFill>
                          <a:effectLst/>
                          <a:sym typeface="Arial"/>
                        </a:rPr>
                        <a:t>: The app should provide users with access to customer support, either through chat, phone, or email.</a:t>
                      </a:r>
                    </a:p>
                    <a:p>
                      <a:r>
                        <a:rPr lang="en-US" sz="1200" b="0" u="none" strike="noStrike" cap="none" dirty="0">
                          <a:solidFill>
                            <a:srgbClr val="000000"/>
                          </a:solidFill>
                          <a:effectLst/>
                          <a:sym typeface="Arial"/>
                        </a:rPr>
                        <a:t>7. </a:t>
                      </a:r>
                      <a:r>
                        <a:rPr lang="en-US" sz="1200" b="0" u="sng" strike="noStrike" cap="none" dirty="0">
                          <a:solidFill>
                            <a:srgbClr val="000000"/>
                          </a:solidFill>
                          <a:effectLst/>
                          <a:sym typeface="Arial"/>
                        </a:rPr>
                        <a:t>Security features</a:t>
                      </a:r>
                      <a:r>
                        <a:rPr lang="en-US" sz="1200" b="0" u="none" strike="noStrike" cap="none" dirty="0">
                          <a:solidFill>
                            <a:srgbClr val="000000"/>
                          </a:solidFill>
                          <a:effectLst/>
                          <a:sym typeface="Arial"/>
                        </a:rPr>
                        <a:t>: The app should include security features such as two-factor authentication, encryption of user data, and fraud detection and prevention.</a:t>
                      </a:r>
                    </a:p>
                    <a:p>
                      <a:r>
                        <a:rPr lang="en-US" sz="1200" b="0" u="none" strike="noStrike" cap="none" dirty="0">
                          <a:solidFill>
                            <a:srgbClr val="000000"/>
                          </a:solidFill>
                          <a:effectLst/>
                          <a:sym typeface="Arial"/>
                        </a:rPr>
                        <a:t>8. </a:t>
                      </a:r>
                      <a:r>
                        <a:rPr lang="en-US" sz="1200" b="0" u="sng" strike="noStrike" cap="none" dirty="0">
                          <a:solidFill>
                            <a:srgbClr val="000000"/>
                          </a:solidFill>
                          <a:effectLst/>
                          <a:sym typeface="Arial"/>
                        </a:rPr>
                        <a:t>Compliance with regulations</a:t>
                      </a:r>
                      <a:r>
                        <a:rPr lang="en-US" sz="1200" b="0" u="none" strike="noStrike" cap="none" dirty="0">
                          <a:solidFill>
                            <a:srgbClr val="000000"/>
                          </a:solidFill>
                          <a:effectLst/>
                          <a:sym typeface="Arial"/>
                        </a:rPr>
                        <a:t>: The app should comply with relevant financial regulations, such as anti-money laundering (AML) and know your customer (KYC) requirements.</a:t>
                      </a:r>
                    </a:p>
                    <a:p>
                      <a:r>
                        <a:rPr lang="en-US" sz="1200" b="0" u="none" strike="noStrike" cap="none" dirty="0">
                          <a:solidFill>
                            <a:srgbClr val="000000"/>
                          </a:solidFill>
                          <a:effectLst/>
                          <a:sym typeface="Arial"/>
                        </a:rPr>
                        <a:t>9. </a:t>
                      </a:r>
                      <a:r>
                        <a:rPr lang="en-US" sz="1200" b="0" u="sng" strike="noStrike" cap="none" dirty="0">
                          <a:solidFill>
                            <a:srgbClr val="000000"/>
                          </a:solidFill>
                          <a:effectLst/>
                          <a:sym typeface="Arial"/>
                        </a:rPr>
                        <a:t>Integration with external systems</a:t>
                      </a:r>
                      <a:r>
                        <a:rPr lang="en-US" sz="1200" b="0" u="none" strike="noStrike" cap="none" dirty="0">
                          <a:solidFill>
                            <a:srgbClr val="000000"/>
                          </a:solidFill>
                          <a:effectLst/>
                          <a:sym typeface="Arial"/>
                        </a:rPr>
                        <a:t>: The app should be able to integrate with external systems, such as banking systems, payment gateways, and social media platforms, to facilitate transactions and improve the user experience.</a:t>
                      </a:r>
                    </a:p>
                    <a:p>
                      <a:r>
                        <a:rPr lang="en-US" sz="1200" b="0" u="none" strike="noStrike" cap="none" dirty="0">
                          <a:solidFill>
                            <a:srgbClr val="000000"/>
                          </a:solidFill>
                          <a:effectLst/>
                          <a:sym typeface="Arial"/>
                        </a:rPr>
                        <a:t>10. </a:t>
                      </a:r>
                      <a:r>
                        <a:rPr lang="en-US" sz="1200" b="0" u="sng" strike="noStrike" cap="none" dirty="0">
                          <a:solidFill>
                            <a:srgbClr val="000000"/>
                          </a:solidFill>
                          <a:effectLst/>
                          <a:sym typeface="Arial"/>
                        </a:rPr>
                        <a:t>Notifications and alerts</a:t>
                      </a:r>
                      <a:r>
                        <a:rPr lang="en-US" sz="1200" b="0" u="none" strike="noStrike" cap="none" dirty="0">
                          <a:solidFill>
                            <a:srgbClr val="000000"/>
                          </a:solidFill>
                          <a:effectLst/>
                          <a:sym typeface="Arial"/>
                        </a:rPr>
                        <a:t>: The app should provide users with notifications and alerts for important events, such as successful transactions or failed transactions.</a:t>
                      </a:r>
                    </a:p>
                  </a:txBody>
                  <a:tcPr/>
                </a:tc>
                <a:extLst>
                  <a:ext uri="{0D108BD9-81ED-4DB2-BD59-A6C34878D82A}">
                    <a16:rowId xmlns="" xmlns:a16="http://schemas.microsoft.com/office/drawing/2014/main" val="444668388"/>
                  </a:ext>
                </a:extLst>
              </a:tr>
            </a:tbl>
          </a:graphicData>
        </a:graphic>
      </p:graphicFrame>
    </p:spTree>
    <p:extLst>
      <p:ext uri="{BB962C8B-B14F-4D97-AF65-F5344CB8AC3E}">
        <p14:creationId xmlns="" xmlns:p14="http://schemas.microsoft.com/office/powerpoint/2010/main" val="701439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 xmlns:a16="http://schemas.microsoft.com/office/drawing/2014/main" id="{61A26B09-1FE4-84F3-E444-8948065DE6C1}"/>
              </a:ext>
            </a:extLst>
          </p:cNvPr>
          <p:cNvGraphicFramePr>
            <a:graphicFrameLocks noGrp="1"/>
          </p:cNvGraphicFramePr>
          <p:nvPr>
            <p:extLst>
              <p:ext uri="{D42A27DB-BD31-4B8C-83A1-F6EECF244321}">
                <p14:modId xmlns="" xmlns:p14="http://schemas.microsoft.com/office/powerpoint/2010/main" val="3073574747"/>
              </p:ext>
            </p:extLst>
          </p:nvPr>
        </p:nvGraphicFramePr>
        <p:xfrm>
          <a:off x="728419" y="379709"/>
          <a:ext cx="8004875" cy="4099301"/>
        </p:xfrm>
        <a:graphic>
          <a:graphicData uri="http://schemas.openxmlformats.org/drawingml/2006/table">
            <a:tbl>
              <a:tblPr firstRow="1" bandRow="1">
                <a:tableStyleId>{2D5ABB26-0587-4C30-8999-92F81FD0307C}</a:tableStyleId>
              </a:tblPr>
              <a:tblGrid>
                <a:gridCol w="8004875">
                  <a:extLst>
                    <a:ext uri="{9D8B030D-6E8A-4147-A177-3AD203B41FA5}">
                      <a16:colId xmlns="" xmlns:a16="http://schemas.microsoft.com/office/drawing/2014/main" val="2312058729"/>
                    </a:ext>
                  </a:extLst>
                </a:gridCol>
              </a:tblGrid>
              <a:tr h="4099301">
                <a:tc>
                  <a:txBody>
                    <a:bodyPr/>
                    <a:lstStyle/>
                    <a:p>
                      <a:pPr algn="ctr"/>
                      <a:r>
                        <a:rPr lang="en-IN" b="1" dirty="0"/>
                        <a:t>Non-Functional Requirements</a:t>
                      </a:r>
                    </a:p>
                    <a:p>
                      <a:endParaRPr lang="en-IN" dirty="0"/>
                    </a:p>
                    <a:p>
                      <a:r>
                        <a:rPr lang="en-US" sz="1200" b="0" i="0" u="none" strike="noStrike" cap="none" dirty="0">
                          <a:solidFill>
                            <a:schemeClr val="tx1"/>
                          </a:solidFill>
                          <a:effectLst/>
                          <a:latin typeface="+mn-lt"/>
                          <a:ea typeface="+mn-ea"/>
                          <a:cs typeface="+mn-cs"/>
                          <a:sym typeface="Arial"/>
                        </a:rPr>
                        <a:t>1. </a:t>
                      </a:r>
                      <a:r>
                        <a:rPr lang="en-US" sz="1200" b="0" i="0" u="sng" strike="noStrike" cap="none" dirty="0">
                          <a:solidFill>
                            <a:schemeClr val="tx1"/>
                          </a:solidFill>
                          <a:effectLst/>
                          <a:latin typeface="+mn-lt"/>
                          <a:ea typeface="+mn-ea"/>
                          <a:cs typeface="+mn-cs"/>
                          <a:sym typeface="Arial"/>
                        </a:rPr>
                        <a:t>Performance</a:t>
                      </a:r>
                      <a:r>
                        <a:rPr lang="en-US" sz="1200" b="0" i="0" u="none" strike="noStrike" cap="none" dirty="0">
                          <a:solidFill>
                            <a:schemeClr val="tx1"/>
                          </a:solidFill>
                          <a:effectLst/>
                          <a:latin typeface="+mn-lt"/>
                          <a:ea typeface="+mn-ea"/>
                          <a:cs typeface="+mn-cs"/>
                          <a:sym typeface="Arial"/>
                        </a:rPr>
                        <a:t>: The app should be designed to perform well and handle high volumes of transactions without lagging or crashing. It should also be designed to handle network latency and poor network conditions.</a:t>
                      </a:r>
                    </a:p>
                    <a:p>
                      <a:r>
                        <a:rPr lang="en-US" sz="1200" b="0" i="0" u="none" strike="noStrike" cap="none" dirty="0">
                          <a:solidFill>
                            <a:schemeClr val="tx1"/>
                          </a:solidFill>
                          <a:effectLst/>
                          <a:latin typeface="+mn-lt"/>
                          <a:ea typeface="+mn-ea"/>
                          <a:cs typeface="+mn-cs"/>
                          <a:sym typeface="Arial"/>
                        </a:rPr>
                        <a:t>2. </a:t>
                      </a:r>
                      <a:r>
                        <a:rPr lang="en-US" sz="1200" b="0" i="0" u="sng" strike="noStrike" cap="none" dirty="0">
                          <a:solidFill>
                            <a:schemeClr val="tx1"/>
                          </a:solidFill>
                          <a:effectLst/>
                          <a:latin typeface="+mn-lt"/>
                          <a:ea typeface="+mn-ea"/>
                          <a:cs typeface="+mn-cs"/>
                          <a:sym typeface="Arial"/>
                        </a:rPr>
                        <a:t>Scalability</a:t>
                      </a:r>
                      <a:r>
                        <a:rPr lang="en-US" sz="1200" b="0" i="0" u="none" strike="noStrike" cap="none" dirty="0">
                          <a:solidFill>
                            <a:schemeClr val="tx1"/>
                          </a:solidFill>
                          <a:effectLst/>
                          <a:latin typeface="+mn-lt"/>
                          <a:ea typeface="+mn-ea"/>
                          <a:cs typeface="+mn-cs"/>
                          <a:sym typeface="Arial"/>
                        </a:rPr>
                        <a:t>: The app should be designed to handle a growing user base and increased transaction volumes. It should be able to scale horizontally and vertically as needed.</a:t>
                      </a:r>
                    </a:p>
                    <a:p>
                      <a:r>
                        <a:rPr lang="en-US" sz="1200" b="0" i="0" u="none" strike="noStrike" cap="none" dirty="0">
                          <a:solidFill>
                            <a:schemeClr val="tx1"/>
                          </a:solidFill>
                          <a:effectLst/>
                          <a:latin typeface="+mn-lt"/>
                          <a:ea typeface="+mn-ea"/>
                          <a:cs typeface="+mn-cs"/>
                          <a:sym typeface="Arial"/>
                        </a:rPr>
                        <a:t>3. </a:t>
                      </a:r>
                      <a:r>
                        <a:rPr lang="en-US" sz="1200" b="0" i="0" u="sng" strike="noStrike" cap="none" dirty="0">
                          <a:solidFill>
                            <a:schemeClr val="tx1"/>
                          </a:solidFill>
                          <a:effectLst/>
                          <a:latin typeface="+mn-lt"/>
                          <a:ea typeface="+mn-ea"/>
                          <a:cs typeface="+mn-cs"/>
                          <a:sym typeface="Arial"/>
                        </a:rPr>
                        <a:t>Availability</a:t>
                      </a:r>
                      <a:r>
                        <a:rPr lang="en-US" sz="1200" b="0" i="0" u="none" strike="noStrike" cap="none" dirty="0">
                          <a:solidFill>
                            <a:schemeClr val="tx1"/>
                          </a:solidFill>
                          <a:effectLst/>
                          <a:latin typeface="+mn-lt"/>
                          <a:ea typeface="+mn-ea"/>
                          <a:cs typeface="+mn-cs"/>
                          <a:sym typeface="Arial"/>
                        </a:rPr>
                        <a:t>: The app should be available to users 24/7, with minimal downtime for maintenance or upgrades.</a:t>
                      </a:r>
                    </a:p>
                    <a:p>
                      <a:r>
                        <a:rPr lang="en-US" sz="1200" b="0" i="0" u="none" strike="noStrike" cap="none" dirty="0">
                          <a:solidFill>
                            <a:schemeClr val="tx1"/>
                          </a:solidFill>
                          <a:effectLst/>
                          <a:latin typeface="+mn-lt"/>
                          <a:ea typeface="+mn-ea"/>
                          <a:cs typeface="+mn-cs"/>
                          <a:sym typeface="Arial"/>
                        </a:rPr>
                        <a:t>4. </a:t>
                      </a:r>
                      <a:r>
                        <a:rPr lang="en-US" sz="1200" b="0" i="0" u="sng" strike="noStrike" cap="none" dirty="0">
                          <a:solidFill>
                            <a:schemeClr val="tx1"/>
                          </a:solidFill>
                          <a:effectLst/>
                          <a:latin typeface="+mn-lt"/>
                          <a:ea typeface="+mn-ea"/>
                          <a:cs typeface="+mn-cs"/>
                          <a:sym typeface="Arial"/>
                        </a:rPr>
                        <a:t>Reliability</a:t>
                      </a:r>
                      <a:r>
                        <a:rPr lang="en-US" sz="1200" b="0" i="0" u="none" strike="noStrike" cap="none" dirty="0">
                          <a:solidFill>
                            <a:schemeClr val="tx1"/>
                          </a:solidFill>
                          <a:effectLst/>
                          <a:latin typeface="+mn-lt"/>
                          <a:ea typeface="+mn-ea"/>
                          <a:cs typeface="+mn-cs"/>
                          <a:sym typeface="Arial"/>
                        </a:rPr>
                        <a:t>: The app should be designed to be reliable, with backup and recovery systems in place to ensure that user data and transaction histories are not lost in case of system failure.</a:t>
                      </a:r>
                    </a:p>
                    <a:p>
                      <a:r>
                        <a:rPr lang="en-US" sz="1200" b="0" i="0" u="none" strike="noStrike" cap="none" dirty="0">
                          <a:solidFill>
                            <a:schemeClr val="tx1"/>
                          </a:solidFill>
                          <a:effectLst/>
                          <a:latin typeface="+mn-lt"/>
                          <a:ea typeface="+mn-ea"/>
                          <a:cs typeface="+mn-cs"/>
                          <a:sym typeface="Arial"/>
                        </a:rPr>
                        <a:t>5. </a:t>
                      </a:r>
                      <a:r>
                        <a:rPr lang="en-US" sz="1200" b="0" i="0" u="sng" strike="noStrike" cap="none" dirty="0">
                          <a:solidFill>
                            <a:schemeClr val="tx1"/>
                          </a:solidFill>
                          <a:effectLst/>
                          <a:latin typeface="+mn-lt"/>
                          <a:ea typeface="+mn-ea"/>
                          <a:cs typeface="+mn-cs"/>
                          <a:sym typeface="Arial"/>
                        </a:rPr>
                        <a:t>Usability</a:t>
                      </a:r>
                      <a:r>
                        <a:rPr lang="en-US" sz="1200" b="0" i="0" u="none" strike="noStrike" cap="none" dirty="0">
                          <a:solidFill>
                            <a:schemeClr val="tx1"/>
                          </a:solidFill>
                          <a:effectLst/>
                          <a:latin typeface="+mn-lt"/>
                          <a:ea typeface="+mn-ea"/>
                          <a:cs typeface="+mn-cs"/>
                          <a:sym typeface="Arial"/>
                        </a:rPr>
                        <a:t>: The app should be designed to be easy to use and navigate, with a user-friendly interface and clear instructions for each step of the transaction process.</a:t>
                      </a:r>
                    </a:p>
                    <a:p>
                      <a:r>
                        <a:rPr lang="en-US" sz="1200" b="0" i="0" u="none" strike="noStrike" cap="none" dirty="0">
                          <a:solidFill>
                            <a:schemeClr val="tx1"/>
                          </a:solidFill>
                          <a:effectLst/>
                          <a:latin typeface="+mn-lt"/>
                          <a:ea typeface="+mn-ea"/>
                          <a:cs typeface="+mn-cs"/>
                          <a:sym typeface="Arial"/>
                        </a:rPr>
                        <a:t>6. </a:t>
                      </a:r>
                      <a:r>
                        <a:rPr lang="en-US" sz="1200" b="0" i="0" u="sng" strike="noStrike" cap="none" dirty="0">
                          <a:solidFill>
                            <a:schemeClr val="tx1"/>
                          </a:solidFill>
                          <a:effectLst/>
                          <a:latin typeface="+mn-lt"/>
                          <a:ea typeface="+mn-ea"/>
                          <a:cs typeface="+mn-cs"/>
                          <a:sym typeface="Arial"/>
                        </a:rPr>
                        <a:t>Security</a:t>
                      </a:r>
                      <a:r>
                        <a:rPr lang="en-US" sz="1200" b="0" i="0" u="none" strike="noStrike" cap="none" dirty="0">
                          <a:solidFill>
                            <a:schemeClr val="tx1"/>
                          </a:solidFill>
                          <a:effectLst/>
                          <a:latin typeface="+mn-lt"/>
                          <a:ea typeface="+mn-ea"/>
                          <a:cs typeface="+mn-cs"/>
                          <a:sym typeface="Arial"/>
                        </a:rPr>
                        <a:t>: The app should be designed with strong security measures, such as encryption of user data, two-factor authentication, and fraud detection and prevention.</a:t>
                      </a:r>
                    </a:p>
                    <a:p>
                      <a:r>
                        <a:rPr lang="en-US" sz="1200" b="0" i="0" u="none" strike="noStrike" cap="none" dirty="0">
                          <a:solidFill>
                            <a:schemeClr val="tx1"/>
                          </a:solidFill>
                          <a:effectLst/>
                          <a:latin typeface="+mn-lt"/>
                          <a:ea typeface="+mn-ea"/>
                          <a:cs typeface="+mn-cs"/>
                          <a:sym typeface="Arial"/>
                        </a:rPr>
                        <a:t>7. </a:t>
                      </a:r>
                      <a:r>
                        <a:rPr lang="en-US" sz="1200" b="0" i="0" u="sng" strike="noStrike" cap="none" dirty="0">
                          <a:solidFill>
                            <a:schemeClr val="tx1"/>
                          </a:solidFill>
                          <a:effectLst/>
                          <a:latin typeface="+mn-lt"/>
                          <a:ea typeface="+mn-ea"/>
                          <a:cs typeface="+mn-cs"/>
                          <a:sym typeface="Arial"/>
                        </a:rPr>
                        <a:t>Compliance</a:t>
                      </a:r>
                      <a:r>
                        <a:rPr lang="en-US" sz="1200" b="0" i="0" u="none" strike="noStrike" cap="none" dirty="0">
                          <a:solidFill>
                            <a:schemeClr val="tx1"/>
                          </a:solidFill>
                          <a:effectLst/>
                          <a:latin typeface="+mn-lt"/>
                          <a:ea typeface="+mn-ea"/>
                          <a:cs typeface="+mn-cs"/>
                          <a:sym typeface="Arial"/>
                        </a:rPr>
                        <a:t>: The app should comply with relevant financial regulations and industry standards, such as PCI DSS and GDPR.</a:t>
                      </a:r>
                    </a:p>
                    <a:p>
                      <a:r>
                        <a:rPr lang="en-US" sz="1200" b="0" i="0" u="none" strike="noStrike" cap="none" dirty="0">
                          <a:solidFill>
                            <a:schemeClr val="tx1"/>
                          </a:solidFill>
                          <a:effectLst/>
                          <a:latin typeface="+mn-lt"/>
                          <a:ea typeface="+mn-ea"/>
                          <a:cs typeface="+mn-cs"/>
                          <a:sym typeface="Arial"/>
                        </a:rPr>
                        <a:t>8. </a:t>
                      </a:r>
                      <a:r>
                        <a:rPr lang="en-US" sz="1200" b="0" i="0" u="sng" strike="noStrike" cap="none" dirty="0">
                          <a:solidFill>
                            <a:schemeClr val="tx1"/>
                          </a:solidFill>
                          <a:effectLst/>
                          <a:latin typeface="+mn-lt"/>
                          <a:ea typeface="+mn-ea"/>
                          <a:cs typeface="+mn-cs"/>
                          <a:sym typeface="Arial"/>
                        </a:rPr>
                        <a:t>Compatibility</a:t>
                      </a:r>
                      <a:r>
                        <a:rPr lang="en-US" sz="1200" b="0" i="0" u="none" strike="noStrike" cap="none" dirty="0">
                          <a:solidFill>
                            <a:schemeClr val="tx1"/>
                          </a:solidFill>
                          <a:effectLst/>
                          <a:latin typeface="+mn-lt"/>
                          <a:ea typeface="+mn-ea"/>
                          <a:cs typeface="+mn-cs"/>
                          <a:sym typeface="Arial"/>
                        </a:rPr>
                        <a:t>: The app should be designed to work on a range of devices and operating systems, and should be compatible with popular web browsers and mobile devices.</a:t>
                      </a:r>
                    </a:p>
                    <a:p>
                      <a:r>
                        <a:rPr lang="en-US" sz="1200" b="0" i="0" u="none" strike="noStrike" cap="none" dirty="0">
                          <a:solidFill>
                            <a:schemeClr val="tx1"/>
                          </a:solidFill>
                          <a:effectLst/>
                          <a:latin typeface="+mn-lt"/>
                          <a:ea typeface="+mn-ea"/>
                          <a:cs typeface="+mn-cs"/>
                          <a:sym typeface="Arial"/>
                        </a:rPr>
                        <a:t>9. </a:t>
                      </a:r>
                      <a:r>
                        <a:rPr lang="en-US" sz="1200" b="0" i="0" u="sng" strike="noStrike" cap="none" dirty="0">
                          <a:solidFill>
                            <a:schemeClr val="tx1"/>
                          </a:solidFill>
                          <a:effectLst/>
                          <a:latin typeface="+mn-lt"/>
                          <a:ea typeface="+mn-ea"/>
                          <a:cs typeface="+mn-cs"/>
                          <a:sym typeface="Arial"/>
                        </a:rPr>
                        <a:t>Maintainability</a:t>
                      </a:r>
                      <a:r>
                        <a:rPr lang="en-US" sz="1200" b="0" i="0" u="none" strike="noStrike" cap="none" dirty="0">
                          <a:solidFill>
                            <a:schemeClr val="tx1"/>
                          </a:solidFill>
                          <a:effectLst/>
                          <a:latin typeface="+mn-lt"/>
                          <a:ea typeface="+mn-ea"/>
                          <a:cs typeface="+mn-cs"/>
                          <a:sym typeface="Arial"/>
                        </a:rPr>
                        <a:t>: The app should be designed to be easily maintainable and upgradable, with a modular architecture and clean codebase.</a:t>
                      </a:r>
                    </a:p>
                    <a:p>
                      <a:r>
                        <a:rPr lang="en-US" sz="1200" b="0" i="0" u="none" strike="noStrike" cap="none" dirty="0">
                          <a:solidFill>
                            <a:schemeClr val="tx1"/>
                          </a:solidFill>
                          <a:effectLst/>
                          <a:latin typeface="+mn-lt"/>
                          <a:ea typeface="+mn-ea"/>
                          <a:cs typeface="+mn-cs"/>
                          <a:sym typeface="Arial"/>
                        </a:rPr>
                        <a:t>10. </a:t>
                      </a:r>
                      <a:r>
                        <a:rPr lang="en-US" sz="1200" b="0" i="0" u="sng" strike="noStrike" cap="none" dirty="0">
                          <a:solidFill>
                            <a:schemeClr val="tx1"/>
                          </a:solidFill>
                          <a:effectLst/>
                          <a:latin typeface="+mn-lt"/>
                          <a:ea typeface="+mn-ea"/>
                          <a:cs typeface="+mn-cs"/>
                          <a:sym typeface="Arial"/>
                        </a:rPr>
                        <a:t>Performance monitoring</a:t>
                      </a:r>
                      <a:r>
                        <a:rPr lang="en-US" sz="1200" b="0" i="0" u="none" strike="noStrike" cap="none" dirty="0">
                          <a:solidFill>
                            <a:schemeClr val="tx1"/>
                          </a:solidFill>
                          <a:effectLst/>
                          <a:latin typeface="+mn-lt"/>
                          <a:ea typeface="+mn-ea"/>
                          <a:cs typeface="+mn-cs"/>
                          <a:sym typeface="Arial"/>
                        </a:rPr>
                        <a:t>: The app should be designed to monitor performance and usage metrics, with tools for identifying and resolving performance bottlenecks and other issues.</a:t>
                      </a:r>
                    </a:p>
                  </a:txBody>
                  <a:tcPr/>
                </a:tc>
                <a:extLst>
                  <a:ext uri="{0D108BD9-81ED-4DB2-BD59-A6C34878D82A}">
                    <a16:rowId xmlns="" xmlns:a16="http://schemas.microsoft.com/office/drawing/2014/main" val="4112980170"/>
                  </a:ext>
                </a:extLst>
              </a:tr>
            </a:tbl>
          </a:graphicData>
        </a:graphic>
      </p:graphicFrame>
    </p:spTree>
    <p:extLst>
      <p:ext uri="{BB962C8B-B14F-4D97-AF65-F5344CB8AC3E}">
        <p14:creationId xmlns="" xmlns:p14="http://schemas.microsoft.com/office/powerpoint/2010/main" val="21473700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 xmlns:a16="http://schemas.microsoft.com/office/drawing/2014/main" id="{2F551061-D959-1E1E-76B9-F47A5EB902FE}"/>
              </a:ext>
            </a:extLst>
          </p:cNvPr>
          <p:cNvGraphicFramePr>
            <a:graphicFrameLocks noGrp="1"/>
          </p:cNvGraphicFramePr>
          <p:nvPr>
            <p:extLst>
              <p:ext uri="{D42A27DB-BD31-4B8C-83A1-F6EECF244321}">
                <p14:modId xmlns="" xmlns:p14="http://schemas.microsoft.com/office/powerpoint/2010/main" val="1899388773"/>
              </p:ext>
            </p:extLst>
          </p:nvPr>
        </p:nvGraphicFramePr>
        <p:xfrm>
          <a:off x="635431" y="364211"/>
          <a:ext cx="8144359" cy="4107050"/>
        </p:xfrm>
        <a:graphic>
          <a:graphicData uri="http://schemas.openxmlformats.org/drawingml/2006/table">
            <a:tbl>
              <a:tblPr firstRow="1" bandRow="1">
                <a:tableStyleId>{2D5ABB26-0587-4C30-8999-92F81FD0307C}</a:tableStyleId>
              </a:tblPr>
              <a:tblGrid>
                <a:gridCol w="8144359">
                  <a:extLst>
                    <a:ext uri="{9D8B030D-6E8A-4147-A177-3AD203B41FA5}">
                      <a16:colId xmlns="" xmlns:a16="http://schemas.microsoft.com/office/drawing/2014/main" val="3083029409"/>
                    </a:ext>
                  </a:extLst>
                </a:gridCol>
              </a:tblGrid>
              <a:tr h="4107050">
                <a:tc>
                  <a:txBody>
                    <a:bodyPr/>
                    <a:lstStyle/>
                    <a:p>
                      <a:pPr algn="ctr"/>
                      <a:r>
                        <a:rPr lang="en-IN" b="1" dirty="0"/>
                        <a:t>Constraints</a:t>
                      </a:r>
                    </a:p>
                    <a:p>
                      <a:endParaRPr lang="en-IN" u="sng" dirty="0"/>
                    </a:p>
                    <a:p>
                      <a:r>
                        <a:rPr lang="en-US" sz="1200" b="0" i="0" u="sng" strike="noStrike" cap="none" dirty="0">
                          <a:solidFill>
                            <a:schemeClr val="tx1"/>
                          </a:solidFill>
                          <a:effectLst/>
                          <a:latin typeface="+mn-lt"/>
                          <a:ea typeface="+mn-ea"/>
                          <a:cs typeface="+mn-cs"/>
                          <a:sym typeface="Arial"/>
                        </a:rPr>
                        <a:t>Security constraints</a:t>
                      </a:r>
                      <a:r>
                        <a:rPr lang="en-US" sz="1200" b="0" i="0" u="none" strike="noStrike" cap="none" dirty="0">
                          <a:solidFill>
                            <a:schemeClr val="tx1"/>
                          </a:solidFill>
                          <a:effectLst/>
                          <a:latin typeface="+mn-lt"/>
                          <a:ea typeface="+mn-ea"/>
                          <a:cs typeface="+mn-cs"/>
                          <a:sym typeface="Arial"/>
                        </a:rPr>
                        <a:t>: The application must comply with various security standards and regulations to ensure the protection of user data and financial information.</a:t>
                      </a:r>
                    </a:p>
                    <a:p>
                      <a:r>
                        <a:rPr lang="en-US" sz="1200" b="0" i="0" u="sng" strike="noStrike" cap="none" dirty="0">
                          <a:solidFill>
                            <a:schemeClr val="tx1"/>
                          </a:solidFill>
                          <a:effectLst/>
                          <a:latin typeface="+mn-lt"/>
                          <a:ea typeface="+mn-ea"/>
                          <a:cs typeface="+mn-cs"/>
                          <a:sym typeface="Arial"/>
                        </a:rPr>
                        <a:t>Regulatory constraints: </a:t>
                      </a:r>
                      <a:r>
                        <a:rPr lang="en-US" sz="1200" b="0" i="0" u="none" strike="noStrike" cap="none" dirty="0">
                          <a:solidFill>
                            <a:schemeClr val="tx1"/>
                          </a:solidFill>
                          <a:effectLst/>
                          <a:latin typeface="+mn-lt"/>
                          <a:ea typeface="+mn-ea"/>
                          <a:cs typeface="+mn-cs"/>
                          <a:sym typeface="Arial"/>
                        </a:rPr>
                        <a:t>The application must comply with various financial regulations, such as anti-money laundering (AML) and know-your-customer (KYC) requirements.</a:t>
                      </a:r>
                    </a:p>
                    <a:p>
                      <a:r>
                        <a:rPr lang="en-US" sz="1200" b="0" i="0" u="sng" strike="noStrike" cap="none" dirty="0">
                          <a:solidFill>
                            <a:schemeClr val="tx1"/>
                          </a:solidFill>
                          <a:effectLst/>
                          <a:latin typeface="+mn-lt"/>
                          <a:ea typeface="+mn-ea"/>
                          <a:cs typeface="+mn-cs"/>
                          <a:sym typeface="Arial"/>
                        </a:rPr>
                        <a:t>Technical constraints: </a:t>
                      </a:r>
                      <a:r>
                        <a:rPr lang="en-US" sz="1200" b="0" i="0" u="none" strike="noStrike" cap="none" dirty="0">
                          <a:solidFill>
                            <a:schemeClr val="tx1"/>
                          </a:solidFill>
                          <a:effectLst/>
                          <a:latin typeface="+mn-lt"/>
                          <a:ea typeface="+mn-ea"/>
                          <a:cs typeface="+mn-cs"/>
                          <a:sym typeface="Arial"/>
                        </a:rPr>
                        <a:t>The application must be designed to work with a variety of technical infrastructures and devices, such as desktop computers, mobile devices, and different operating systems.</a:t>
                      </a:r>
                    </a:p>
                    <a:p>
                      <a:r>
                        <a:rPr lang="en-US" sz="1200" b="0" i="0" u="sng" strike="noStrike" cap="none" dirty="0">
                          <a:solidFill>
                            <a:schemeClr val="tx1"/>
                          </a:solidFill>
                          <a:effectLst/>
                          <a:latin typeface="+mn-lt"/>
                          <a:ea typeface="+mn-ea"/>
                          <a:cs typeface="+mn-cs"/>
                          <a:sym typeface="Arial"/>
                        </a:rPr>
                        <a:t>Time constraints</a:t>
                      </a:r>
                      <a:r>
                        <a:rPr lang="en-US" sz="1200" b="0" i="0" u="none" strike="noStrike" cap="none" dirty="0">
                          <a:solidFill>
                            <a:schemeClr val="tx1"/>
                          </a:solidFill>
                          <a:effectLst/>
                          <a:latin typeface="+mn-lt"/>
                          <a:ea typeface="+mn-ea"/>
                          <a:cs typeface="+mn-cs"/>
                          <a:sym typeface="Arial"/>
                        </a:rPr>
                        <a:t>: The application must be developed and deployed within a specific timeline to meet the business requirements and market demands.</a:t>
                      </a:r>
                    </a:p>
                    <a:p>
                      <a:r>
                        <a:rPr lang="en-US" sz="1200" b="0" i="0" u="sng" strike="noStrike" cap="none" dirty="0">
                          <a:solidFill>
                            <a:schemeClr val="tx1"/>
                          </a:solidFill>
                          <a:effectLst/>
                          <a:latin typeface="+mn-lt"/>
                          <a:ea typeface="+mn-ea"/>
                          <a:cs typeface="+mn-cs"/>
                          <a:sym typeface="Arial"/>
                        </a:rPr>
                        <a:t>Cost constraints: </a:t>
                      </a:r>
                      <a:r>
                        <a:rPr lang="en-US" sz="1200" b="0" i="0" u="none" strike="noStrike" cap="none" dirty="0">
                          <a:solidFill>
                            <a:schemeClr val="tx1"/>
                          </a:solidFill>
                          <a:effectLst/>
                          <a:latin typeface="+mn-lt"/>
                          <a:ea typeface="+mn-ea"/>
                          <a:cs typeface="+mn-cs"/>
                          <a:sym typeface="Arial"/>
                        </a:rPr>
                        <a:t>The development and maintenance of the application must be within the allocated budget.</a:t>
                      </a:r>
                    </a:p>
                    <a:p>
                      <a:r>
                        <a:rPr lang="en-US" sz="1200" b="0" i="0" u="sng" strike="noStrike" cap="none" dirty="0">
                          <a:solidFill>
                            <a:schemeClr val="tx1"/>
                          </a:solidFill>
                          <a:effectLst/>
                          <a:latin typeface="+mn-lt"/>
                          <a:ea typeface="+mn-ea"/>
                          <a:cs typeface="+mn-cs"/>
                          <a:sym typeface="Arial"/>
                        </a:rPr>
                        <a:t>User constraints: </a:t>
                      </a:r>
                      <a:r>
                        <a:rPr lang="en-US" sz="1200" b="0" i="0" u="none" strike="noStrike" cap="none" dirty="0">
                          <a:solidFill>
                            <a:schemeClr val="tx1"/>
                          </a:solidFill>
                          <a:effectLst/>
                          <a:latin typeface="+mn-lt"/>
                          <a:ea typeface="+mn-ea"/>
                          <a:cs typeface="+mn-cs"/>
                          <a:sym typeface="Arial"/>
                        </a:rPr>
                        <a:t>The application must be designed to meet the needs of the intended users, including their preferred payment methods, currencies, and languages.</a:t>
                      </a:r>
                    </a:p>
                    <a:p>
                      <a:r>
                        <a:rPr lang="en-US" sz="1200" b="0" i="0" u="sng" strike="noStrike" cap="none" dirty="0">
                          <a:solidFill>
                            <a:schemeClr val="tx1"/>
                          </a:solidFill>
                          <a:effectLst/>
                          <a:latin typeface="+mn-lt"/>
                          <a:ea typeface="+mn-ea"/>
                          <a:cs typeface="+mn-cs"/>
                          <a:sym typeface="Arial"/>
                        </a:rPr>
                        <a:t>Performance constraints</a:t>
                      </a:r>
                      <a:r>
                        <a:rPr lang="en-US" sz="1200" b="0" i="0" u="none" strike="noStrike" cap="none" dirty="0">
                          <a:solidFill>
                            <a:schemeClr val="tx1"/>
                          </a:solidFill>
                          <a:effectLst/>
                          <a:latin typeface="+mn-lt"/>
                          <a:ea typeface="+mn-ea"/>
                          <a:cs typeface="+mn-cs"/>
                          <a:sym typeface="Arial"/>
                        </a:rPr>
                        <a:t>: The application must be designed to perform efficiently and handle high volumes of transactions without compromising the user experience.</a:t>
                      </a:r>
                    </a:p>
                    <a:p>
                      <a:r>
                        <a:rPr lang="en-US" sz="1200" b="0" i="0" u="sng" strike="noStrike" cap="none" dirty="0">
                          <a:solidFill>
                            <a:schemeClr val="tx1"/>
                          </a:solidFill>
                          <a:effectLst/>
                          <a:latin typeface="+mn-lt"/>
                          <a:ea typeface="+mn-ea"/>
                          <a:cs typeface="+mn-cs"/>
                          <a:sym typeface="Arial"/>
                        </a:rPr>
                        <a:t>Availability constraints: </a:t>
                      </a:r>
                      <a:r>
                        <a:rPr lang="en-US" sz="1200" b="0" i="0" u="none" strike="noStrike" cap="none" dirty="0">
                          <a:solidFill>
                            <a:schemeClr val="tx1"/>
                          </a:solidFill>
                          <a:effectLst/>
                          <a:latin typeface="+mn-lt"/>
                          <a:ea typeface="+mn-ea"/>
                          <a:cs typeface="+mn-cs"/>
                          <a:sym typeface="Arial"/>
                        </a:rPr>
                        <a:t>The application must be available to users 24/7, with minimal downtime for maintenance or upgrades.</a:t>
                      </a:r>
                    </a:p>
                    <a:p>
                      <a:r>
                        <a:rPr lang="en-US" sz="1200" b="0" i="0" u="sng" strike="noStrike" cap="none" dirty="0">
                          <a:solidFill>
                            <a:schemeClr val="tx1"/>
                          </a:solidFill>
                          <a:effectLst/>
                          <a:latin typeface="+mn-lt"/>
                          <a:ea typeface="+mn-ea"/>
                          <a:cs typeface="+mn-cs"/>
                          <a:sym typeface="Arial"/>
                        </a:rPr>
                        <a:t>Integration constraints</a:t>
                      </a:r>
                      <a:r>
                        <a:rPr lang="en-US" sz="1200" b="0" i="0" u="none" strike="noStrike" cap="none" dirty="0">
                          <a:solidFill>
                            <a:schemeClr val="tx1"/>
                          </a:solidFill>
                          <a:effectLst/>
                          <a:latin typeface="+mn-lt"/>
                          <a:ea typeface="+mn-ea"/>
                          <a:cs typeface="+mn-cs"/>
                          <a:sym typeface="Arial"/>
                        </a:rPr>
                        <a:t>: The application must be designed to integrate with external systems such as banking systems, payment gateways, and social media platforms, to facilitate transactions and improve the user experience.</a:t>
                      </a:r>
                    </a:p>
                    <a:p>
                      <a:r>
                        <a:rPr lang="en-US" sz="1200" b="0" i="0" u="sng" strike="noStrike" cap="none" dirty="0">
                          <a:solidFill>
                            <a:schemeClr val="tx1"/>
                          </a:solidFill>
                          <a:effectLst/>
                          <a:latin typeface="+mn-lt"/>
                          <a:ea typeface="+mn-ea"/>
                          <a:cs typeface="+mn-cs"/>
                          <a:sym typeface="Arial"/>
                        </a:rPr>
                        <a:t>Testing constraints</a:t>
                      </a:r>
                      <a:r>
                        <a:rPr lang="en-US" sz="1200" b="0" i="0" u="none" strike="noStrike" cap="none" dirty="0">
                          <a:solidFill>
                            <a:schemeClr val="tx1"/>
                          </a:solidFill>
                          <a:effectLst/>
                          <a:latin typeface="+mn-lt"/>
                          <a:ea typeface="+mn-ea"/>
                          <a:cs typeface="+mn-cs"/>
                          <a:sym typeface="Arial"/>
                        </a:rPr>
                        <a:t>: The application must be tested thoroughly before deployment to ensure that it meets the functional, non-functional, and security requirements.</a:t>
                      </a:r>
                    </a:p>
                  </a:txBody>
                  <a:tcPr/>
                </a:tc>
                <a:extLst>
                  <a:ext uri="{0D108BD9-81ED-4DB2-BD59-A6C34878D82A}">
                    <a16:rowId xmlns="" xmlns:a16="http://schemas.microsoft.com/office/drawing/2014/main" val="1809002466"/>
                  </a:ext>
                </a:extLst>
              </a:tr>
            </a:tbl>
          </a:graphicData>
        </a:graphic>
      </p:graphicFrame>
    </p:spTree>
    <p:extLst>
      <p:ext uri="{BB962C8B-B14F-4D97-AF65-F5344CB8AC3E}">
        <p14:creationId xmlns="" xmlns:p14="http://schemas.microsoft.com/office/powerpoint/2010/main" val="10705984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se Case Diagram for the Universal Mobile Transfer Platform | Download  Scientific Diagram">
            <a:extLst>
              <a:ext uri="{FF2B5EF4-FFF2-40B4-BE49-F238E27FC236}">
                <a16:creationId xmlns="" xmlns:a16="http://schemas.microsoft.com/office/drawing/2014/main" id="{2F6C547C-5584-F01D-5C6F-37EAC3D4A00A}"/>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1828800" y="909638"/>
            <a:ext cx="5486400" cy="3324225"/>
          </a:xfrm>
          <a:prstGeom prst="rect">
            <a:avLst/>
          </a:prstGeom>
          <a:noFill/>
          <a:extLst>
            <a:ext uri="{909E8E84-426E-40DD-AFC4-6F175D3DCCD1}">
              <a14:hiddenFill xmlns="" xmlns:a14="http://schemas.microsoft.com/office/drawing/2010/main">
                <a:solidFill>
                  <a:srgbClr val="FFFFFF"/>
                </a:solidFill>
              </a14:hiddenFill>
            </a:ext>
          </a:extLst>
        </p:spPr>
      </p:pic>
      <p:graphicFrame>
        <p:nvGraphicFramePr>
          <p:cNvPr id="2" name="Table 2">
            <a:extLst>
              <a:ext uri="{FF2B5EF4-FFF2-40B4-BE49-F238E27FC236}">
                <a16:creationId xmlns="" xmlns:a16="http://schemas.microsoft.com/office/drawing/2014/main" id="{258A466F-E2B0-8073-C3E1-6B6A8F6A5A23}"/>
              </a:ext>
            </a:extLst>
          </p:cNvPr>
          <p:cNvGraphicFramePr>
            <a:graphicFrameLocks noGrp="1"/>
          </p:cNvGraphicFramePr>
          <p:nvPr>
            <p:extLst>
              <p:ext uri="{D42A27DB-BD31-4B8C-83A1-F6EECF244321}">
                <p14:modId xmlns="" xmlns:p14="http://schemas.microsoft.com/office/powerpoint/2010/main" val="2692911301"/>
              </p:ext>
            </p:extLst>
          </p:nvPr>
        </p:nvGraphicFramePr>
        <p:xfrm>
          <a:off x="1524000" y="315025"/>
          <a:ext cx="6096000" cy="370840"/>
        </p:xfrm>
        <a:graphic>
          <a:graphicData uri="http://schemas.openxmlformats.org/drawingml/2006/table">
            <a:tbl>
              <a:tblPr firstRow="1" bandRow="1">
                <a:tableStyleId>{2D5ABB26-0587-4C30-8999-92F81FD0307C}</a:tableStyleId>
              </a:tblPr>
              <a:tblGrid>
                <a:gridCol w="6096000">
                  <a:extLst>
                    <a:ext uri="{9D8B030D-6E8A-4147-A177-3AD203B41FA5}">
                      <a16:colId xmlns="" xmlns:a16="http://schemas.microsoft.com/office/drawing/2014/main" val="1116257164"/>
                    </a:ext>
                  </a:extLst>
                </a:gridCol>
              </a:tblGrid>
              <a:tr h="370840">
                <a:tc>
                  <a:txBody>
                    <a:bodyPr/>
                    <a:lstStyle/>
                    <a:p>
                      <a:pPr algn="ctr"/>
                      <a:r>
                        <a:rPr lang="en-IN" b="1" u="sng" dirty="0"/>
                        <a:t>Use Case Diagram</a:t>
                      </a:r>
                    </a:p>
                  </a:txBody>
                  <a:tcPr/>
                </a:tc>
                <a:extLst>
                  <a:ext uri="{0D108BD9-81ED-4DB2-BD59-A6C34878D82A}">
                    <a16:rowId xmlns="" xmlns:a16="http://schemas.microsoft.com/office/drawing/2014/main" val="771040530"/>
                  </a:ext>
                </a:extLst>
              </a:tr>
            </a:tbl>
          </a:graphicData>
        </a:graphic>
      </p:graphicFrame>
    </p:spTree>
    <p:extLst>
      <p:ext uri="{BB962C8B-B14F-4D97-AF65-F5344CB8AC3E}">
        <p14:creationId xmlns="" xmlns:p14="http://schemas.microsoft.com/office/powerpoint/2010/main" val="3838028641"/>
      </p:ext>
    </p:extLst>
  </p:cSld>
  <p:clrMapOvr>
    <a:masterClrMapping/>
  </p:clrMapOvr>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1207</Words>
  <Application>Microsoft Office PowerPoint</Application>
  <PresentationFormat>On-screen Show (16:9)</PresentationFormat>
  <Paragraphs>98</Paragraphs>
  <Slides>14</Slides>
  <Notes>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Arial</vt:lpstr>
      <vt:lpstr>Public Sans</vt:lpstr>
      <vt:lpstr>EB Garamond</vt:lpstr>
      <vt:lpstr>EB Garamond Medium</vt:lpstr>
      <vt:lpstr>Cambria</vt:lpstr>
      <vt:lpstr>Times New Roman</vt:lpstr>
      <vt:lpstr>Calibri</vt:lpstr>
      <vt:lpstr>EB Garamond SemiBold</vt:lpstr>
      <vt:lpstr>Noto Sans Symbols</vt:lpstr>
      <vt:lpstr>Simple Light</vt:lpstr>
      <vt:lpstr>Slide 1</vt:lpstr>
      <vt:lpstr>Money Transfer Application</vt:lpstr>
      <vt:lpstr>Slide 3</vt:lpstr>
      <vt:lpstr>Slide 4</vt:lpstr>
      <vt:lpstr>Slide 5</vt:lpstr>
      <vt:lpstr>Slide 6</vt:lpstr>
      <vt:lpstr>Slide 7</vt:lpstr>
      <vt:lpstr>Slide 8</vt:lpstr>
      <vt:lpstr>Slide 9</vt:lpstr>
      <vt:lpstr>Slide 10</vt:lpstr>
      <vt:lpstr>Slide 11</vt:lpstr>
      <vt:lpstr>Slide 12</vt:lpstr>
      <vt:lpstr>Slide 13</vt:lpstr>
      <vt:lpstr>Slide 14</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Manish Sharma</dc:creator>
  <cp:lastModifiedBy>Admin</cp:lastModifiedBy>
  <cp:revision>5</cp:revision>
  <dcterms:created xsi:type="dcterms:W3CDTF">2020-08-13T11:21:46Z</dcterms:created>
  <dcterms:modified xsi:type="dcterms:W3CDTF">2023-03-10T05:44:19Z</dcterms:modified>
</cp:coreProperties>
</file>